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4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6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121.xml" ContentType="application/vnd.openxmlformats-officedocument.presentationml.slide+xml"/>
  <Override PartName="/ppt/slides/slide70.xml" ContentType="application/vnd.openxmlformats-officedocument.presentationml.slide+xml"/>
  <Override PartName="/ppt/slides/slide112.xml" ContentType="application/vnd.openxmlformats-officedocument.presentationml.slide+xml"/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77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97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39.xml" ContentType="application/vnd.openxmlformats-officedocument.presentationml.slide+xml"/>
  <Override PartName="/ppt/slides/slide105.xml" ContentType="application/vnd.openxmlformats-officedocument.presentationml.slide+xml"/>
  <Override PartName="/ppt/slides/slide9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134.xml" ContentType="application/vnd.openxmlformats-officedocument.presentationml.slide+xml"/>
  <Override PartName="/ppt/slides/slide124.xml" ContentType="application/vnd.openxmlformats-officedocument.presentationml.slide+xml"/>
  <Override PartName="/ppt/slides/slide22.xml" ContentType="application/vnd.openxmlformats-officedocument.presentationml.slide+xml"/>
  <Override PartName="/ppt/slides/slide118.xml" ContentType="application/vnd.openxmlformats-officedocument.presentationml.slide+xml"/>
  <Override PartName="/ppt/slides/slide62.xml" ContentType="application/vnd.openxmlformats-officedocument.presentationml.slide+xml"/>
  <Override PartName="/ppt/slides/slide91.xml" ContentType="application/vnd.openxmlformats-officedocument.presentationml.slide+xml"/>
  <Override PartName="/ppt/slides/slide95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122.xml" ContentType="application/vnd.openxmlformats-officedocument.presentationml.slide+xml"/>
  <Override PartName="/ppt/slides/slide111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16.xml" ContentType="application/vnd.openxmlformats-officedocument.presentationml.slide+xml"/>
  <Override PartName="/ppt/slides/slide93.xml" ContentType="application/vnd.openxmlformats-officedocument.presentationml.slide+xml"/>
  <Override PartName="/ppt/slides/slide106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81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4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17.xml" ContentType="application/vnd.openxmlformats-officedocument.presentationml.slide+xml"/>
  <Override PartName="/ppt/slides/slide114.xml" ContentType="application/vnd.openxmlformats-officedocument.presentationml.slide+xml"/>
  <Override PartName="/ppt/slides/slide110.xml" ContentType="application/vnd.openxmlformats-officedocument.presentationml.slide+xml"/>
  <Override PartName="/ppt/slides/slide15.xml" ContentType="application/vnd.openxmlformats-officedocument.presentationml.slide+xml"/>
  <Override PartName="/ppt/slides/slide107.xml" ContentType="application/vnd.openxmlformats-officedocument.presentationml.slide+xml"/>
  <Override PartName="/ppt/slides/slide59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37.xml" ContentType="application/vnd.openxmlformats-officedocument.presentationml.slide+xml"/>
  <Override PartName="/ppt/slides/slide130.xml" ContentType="application/vnd.openxmlformats-officedocument.presentationml.slide+xml"/>
  <Override PartName="/ppt/slides/slide92.xml" ContentType="application/vnd.openxmlformats-officedocument.presentationml.slide+xml"/>
  <Override PartName="/ppt/slides/slide115.xml" ContentType="application/vnd.openxmlformats-officedocument.presentationml.slide+xml"/>
  <Override PartName="/ppt/slides/slide103.xml" ContentType="application/vnd.openxmlformats-officedocument.presentationml.slide+xml"/>
  <Override PartName="/ppt/slides/slide45.xml" ContentType="application/vnd.openxmlformats-officedocument.presentationml.slide+xml"/>
  <Override PartName="/ppt/slides/slide120.xml" ContentType="application/vnd.openxmlformats-officedocument.presentationml.slide+xml"/>
  <Override PartName="/ppt/slides/slide6.xml" ContentType="application/vnd.openxmlformats-officedocument.presentationml.slide+xml"/>
  <Override PartName="/ppt/slides/slide133.xml" ContentType="application/vnd.openxmlformats-officedocument.presentationml.slide+xml"/>
  <Override PartName="/ppt/slides/slide36.xml" ContentType="application/vnd.openxmlformats-officedocument.presentationml.slide+xml"/>
  <Override PartName="/ppt/slides/slide109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104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98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125.xml" ContentType="application/vnd.openxmlformats-officedocument.presentationml.slide+xml"/>
  <Override PartName="/ppt/slides/slide123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129.xml" ContentType="application/vnd.openxmlformats-officedocument.presentationml.slide+xml"/>
  <Override PartName="/ppt/slides/slide108.xml" ContentType="application/vnd.openxmlformats-officedocument.presentationml.slide+xml"/>
  <Override PartName="/ppt/slides/slide128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132.xml" ContentType="application/vnd.openxmlformats-officedocument.presentationml.slide+xml"/>
  <Override PartName="/ppt/slides/slide127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87.xml" ContentType="application/vnd.openxmlformats-officedocument.presentationml.slide+xml"/>
  <Override PartName="/ppt/slides/slide119.xml" ContentType="application/vnd.openxmlformats-officedocument.presentationml.slide+xml"/>
  <Override PartName="/ppt/slides/slide23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131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84.xml" ContentType="application/vnd.openxmlformats-officedocument.presentationml.slide+xml"/>
  <Override PartName="/ppt/slides/slide99.xml" ContentType="application/vnd.openxmlformats-officedocument.presentationml.slide+xml"/>
  <Override PartName="/ppt/slides/slide101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00.xml" ContentType="application/vnd.openxmlformats-officedocument.presentationml.slide+xml"/>
  <Override PartName="/ppt/slides/slide83.xml" ContentType="application/vnd.openxmlformats-officedocument.presentationml.slide+xml"/>
  <Override PartName="/ppt/slides/slide126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92" r:id="rId4"/>
    <p:sldMasterId id="2147483693" r:id="rId5"/>
    <p:sldMasterId id="2147483694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1.xml" Type="http://schemas.openxmlformats.org/officeDocument/2006/relationships/slide" Id="rId39"/><Relationship Target="slides/slide30.xml" Type="http://schemas.openxmlformats.org/officeDocument/2006/relationships/slide" Id="rId38"/><Relationship Target="slides/slide29.xml" Type="http://schemas.openxmlformats.org/officeDocument/2006/relationships/slide" Id="rId37"/><Relationship Target="slides/slide28.xml" Type="http://schemas.openxmlformats.org/officeDocument/2006/relationships/slide" Id="rId36"/><Relationship Target="slides/slide134.xml" Type="http://schemas.openxmlformats.org/officeDocument/2006/relationships/slide" Id="rId142"/><Relationship Target="slides/slide22.xml" Type="http://schemas.openxmlformats.org/officeDocument/2006/relationships/slide" Id="rId30"/><Relationship Target="slides/slide23.xml" Type="http://schemas.openxmlformats.org/officeDocument/2006/relationships/slide" Id="rId31"/><Relationship Target="slides/slide132.xml" Type="http://schemas.openxmlformats.org/officeDocument/2006/relationships/slide" Id="rId140"/><Relationship Target="slides/slide133.xml" Type="http://schemas.openxmlformats.org/officeDocument/2006/relationships/slide" Id="rId141"/><Relationship Target="slides/slide26.xml" Type="http://schemas.openxmlformats.org/officeDocument/2006/relationships/slide" Id="rId34"/><Relationship Target="slides/slide27.xml" Type="http://schemas.openxmlformats.org/officeDocument/2006/relationships/slide" Id="rId35"/><Relationship Target="slides/slide24.xml" Type="http://schemas.openxmlformats.org/officeDocument/2006/relationships/slide" Id="rId32"/><Relationship Target="slides/slide25.xml" Type="http://schemas.openxmlformats.org/officeDocument/2006/relationships/slide" Id="rId33"/><Relationship Target="slides/slide40.xml" Type="http://schemas.openxmlformats.org/officeDocument/2006/relationships/slide" Id="rId48"/><Relationship Target="slides/slide39.xml" Type="http://schemas.openxmlformats.org/officeDocument/2006/relationships/slide" Id="rId47"/><Relationship Target="slides/slide41.xml" Type="http://schemas.openxmlformats.org/officeDocument/2006/relationships/slide" Id="rId49"/><Relationship Target="presProps.xml" Type="http://schemas.openxmlformats.org/officeDocument/2006/relationships/presProps" Id="rId2"/><Relationship Target="slides/slide122.xml" Type="http://schemas.openxmlformats.org/officeDocument/2006/relationships/slide" Id="rId130"/><Relationship Target="slides/slide32.xml" Type="http://schemas.openxmlformats.org/officeDocument/2006/relationships/slide" Id="rId40"/><Relationship Target="theme/theme5.xml" Type="http://schemas.openxmlformats.org/officeDocument/2006/relationships/theme" Id="rId1"/><Relationship Target="slides/slide123.xml" Type="http://schemas.openxmlformats.org/officeDocument/2006/relationships/slide" Id="rId131"/><Relationship Target="slides/slide33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24.xml" Type="http://schemas.openxmlformats.org/officeDocument/2006/relationships/slide" Id="rId132"/><Relationship Target="slides/slide34.xml" Type="http://schemas.openxmlformats.org/officeDocument/2006/relationships/slide" Id="rId42"/><Relationship Target="tableStyles.xml" Type="http://schemas.openxmlformats.org/officeDocument/2006/relationships/tableStyles" Id="rId3"/><Relationship Target="slides/slide125.xml" Type="http://schemas.openxmlformats.org/officeDocument/2006/relationships/slide" Id="rId133"/><Relationship Target="slides/slide35.xml" Type="http://schemas.openxmlformats.org/officeDocument/2006/relationships/slide" Id="rId43"/><Relationship Target="slides/slide126.xml" Type="http://schemas.openxmlformats.org/officeDocument/2006/relationships/slide" Id="rId134"/><Relationship Target="slides/slide36.xml" Type="http://schemas.openxmlformats.org/officeDocument/2006/relationships/slide" Id="rId44"/><Relationship Target="slides/slide127.xml" Type="http://schemas.openxmlformats.org/officeDocument/2006/relationships/slide" Id="rId135"/><Relationship Target="slides/slide37.xml" Type="http://schemas.openxmlformats.org/officeDocument/2006/relationships/slide" Id="rId45"/><Relationship Target="slides/slide128.xml" Type="http://schemas.openxmlformats.org/officeDocument/2006/relationships/slide" Id="rId136"/><Relationship Target="slides/slide38.xml" Type="http://schemas.openxmlformats.org/officeDocument/2006/relationships/slide" Id="rId46"/><Relationship Target="slides/slide129.xml" Type="http://schemas.openxmlformats.org/officeDocument/2006/relationships/slide" Id="rId137"/><Relationship Target="slides/slide130.xml" Type="http://schemas.openxmlformats.org/officeDocument/2006/relationships/slide" Id="rId138"/><Relationship Target="slides/slide1.xml" Type="http://schemas.openxmlformats.org/officeDocument/2006/relationships/slide" Id="rId9"/><Relationship Target="slides/slide131.xml" Type="http://schemas.openxmlformats.org/officeDocument/2006/relationships/slide" Id="rId13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notesMasters/notesMaster1.xml" Type="http://schemas.openxmlformats.org/officeDocument/2006/relationships/notesMaster" Id="rId8"/><Relationship Target="slideMasters/slideMaster4.xml" Type="http://schemas.openxmlformats.org/officeDocument/2006/relationships/slideMaster" Id="rId7"/><Relationship Target="slides/slide90.xml" Type="http://schemas.openxmlformats.org/officeDocument/2006/relationships/slide" Id="rId98"/><Relationship Target="slides/slide91.xml" Type="http://schemas.openxmlformats.org/officeDocument/2006/relationships/slide" Id="rId99"/><Relationship Target="slides/slide86.xml" Type="http://schemas.openxmlformats.org/officeDocument/2006/relationships/slide" Id="rId94"/><Relationship Target="slides/slide87.xml" Type="http://schemas.openxmlformats.org/officeDocument/2006/relationships/slide" Id="rId95"/><Relationship Target="slides/slide88.xml" Type="http://schemas.openxmlformats.org/officeDocument/2006/relationships/slide" Id="rId96"/><Relationship Target="slides/slide89.xml" Type="http://schemas.openxmlformats.org/officeDocument/2006/relationships/slide" Id="rId97"/><Relationship Target="slides/slide82.xml" Type="http://schemas.openxmlformats.org/officeDocument/2006/relationships/slide" Id="rId90"/><Relationship Target="slides/slide83.xml" Type="http://schemas.openxmlformats.org/officeDocument/2006/relationships/slide" Id="rId91"/><Relationship Target="slides/slide11.xml" Type="http://schemas.openxmlformats.org/officeDocument/2006/relationships/slide" Id="rId19"/><Relationship Target="slides/slide84.xml" Type="http://schemas.openxmlformats.org/officeDocument/2006/relationships/slide" Id="rId92"/><Relationship Target="slides/slide10.xml" Type="http://schemas.openxmlformats.org/officeDocument/2006/relationships/slide" Id="rId18"/><Relationship Target="slides/slide85.xml" Type="http://schemas.openxmlformats.org/officeDocument/2006/relationships/slide" Id="rId93"/><Relationship Target="slides/slide9.xml" Type="http://schemas.openxmlformats.org/officeDocument/2006/relationships/slide" Id="rId17"/><Relationship Target="slides/slide8.xml" Type="http://schemas.openxmlformats.org/officeDocument/2006/relationships/slide" Id="rId16"/><Relationship Target="slides/slide7.xml" Type="http://schemas.openxmlformats.org/officeDocument/2006/relationships/slide" Id="rId15"/><Relationship Target="slides/slide6.xml" Type="http://schemas.openxmlformats.org/officeDocument/2006/relationships/slide" Id="rId14"/><Relationship Target="slides/slide4.xml" Type="http://schemas.openxmlformats.org/officeDocument/2006/relationships/slide" Id="rId12"/><Relationship Target="slides/slide5.xml" Type="http://schemas.openxmlformats.org/officeDocument/2006/relationships/slide" Id="rId13"/><Relationship Target="slides/slide2.xml" Type="http://schemas.openxmlformats.org/officeDocument/2006/relationships/slide" Id="rId10"/><Relationship Target="slides/slide3.xml" Type="http://schemas.openxmlformats.org/officeDocument/2006/relationships/slide" Id="rId11"/><Relationship Target="slides/slide21.xml" Type="http://schemas.openxmlformats.org/officeDocument/2006/relationships/slide" Id="rId29"/><Relationship Target="slides/slide18.xml" Type="http://schemas.openxmlformats.org/officeDocument/2006/relationships/slide" Id="rId26"/><Relationship Target="slides/slide17.xml" Type="http://schemas.openxmlformats.org/officeDocument/2006/relationships/slide" Id="rId25"/><Relationship Target="slides/slide20.xml" Type="http://schemas.openxmlformats.org/officeDocument/2006/relationships/slide" Id="rId28"/><Relationship Target="slides/slide19.xml" Type="http://schemas.openxmlformats.org/officeDocument/2006/relationships/slide" Id="rId27"/><Relationship Target="slides/slide13.xml" Type="http://schemas.openxmlformats.org/officeDocument/2006/relationships/slide" Id="rId21"/><Relationship Target="slides/slide14.xml" Type="http://schemas.openxmlformats.org/officeDocument/2006/relationships/slide" Id="rId22"/><Relationship Target="slides/slide15.xml" Type="http://schemas.openxmlformats.org/officeDocument/2006/relationships/slide" Id="rId23"/><Relationship Target="slides/slide16.xml" Type="http://schemas.openxmlformats.org/officeDocument/2006/relationships/slide" Id="rId24"/><Relationship Target="slides/slide12.xml" Type="http://schemas.openxmlformats.org/officeDocument/2006/relationships/slide" Id="rId20"/><Relationship Target="slides/slide63.xml" Type="http://schemas.openxmlformats.org/officeDocument/2006/relationships/slide" Id="rId71"/><Relationship Target="slides/slide62.xml" Type="http://schemas.openxmlformats.org/officeDocument/2006/relationships/slide" Id="rId70"/><Relationship Target="slides/slide67.xml" Type="http://schemas.openxmlformats.org/officeDocument/2006/relationships/slide" Id="rId75"/><Relationship Target="slides/slide66.xml" Type="http://schemas.openxmlformats.org/officeDocument/2006/relationships/slide" Id="rId74"/><Relationship Target="slides/slide65.xml" Type="http://schemas.openxmlformats.org/officeDocument/2006/relationships/slide" Id="rId73"/><Relationship Target="slides/slide64.xml" Type="http://schemas.openxmlformats.org/officeDocument/2006/relationships/slide" Id="rId72"/><Relationship Target="slides/slide71.xml" Type="http://schemas.openxmlformats.org/officeDocument/2006/relationships/slide" Id="rId79"/><Relationship Target="slides/slide70.xml" Type="http://schemas.openxmlformats.org/officeDocument/2006/relationships/slide" Id="rId78"/><Relationship Target="slides/slide69.xml" Type="http://schemas.openxmlformats.org/officeDocument/2006/relationships/slide" Id="rId77"/><Relationship Target="slides/slide68.xml" Type="http://schemas.openxmlformats.org/officeDocument/2006/relationships/slide" Id="rId76"/><Relationship Target="slides/slide101.xml" Type="http://schemas.openxmlformats.org/officeDocument/2006/relationships/slide" Id="rId109"/><Relationship Target="slides/slide100.xml" Type="http://schemas.openxmlformats.org/officeDocument/2006/relationships/slide" Id="rId108"/><Relationship Target="slides/slide97.xml" Type="http://schemas.openxmlformats.org/officeDocument/2006/relationships/slide" Id="rId105"/><Relationship Target="slides/slide96.xml" Type="http://schemas.openxmlformats.org/officeDocument/2006/relationships/slide" Id="rId104"/><Relationship Target="slides/slide99.xml" Type="http://schemas.openxmlformats.org/officeDocument/2006/relationships/slide" Id="rId107"/><Relationship Target="slides/slide98.xml" Type="http://schemas.openxmlformats.org/officeDocument/2006/relationships/slide" Id="rId106"/><Relationship Target="slides/slide93.xml" Type="http://schemas.openxmlformats.org/officeDocument/2006/relationships/slide" Id="rId101"/><Relationship Target="slides/slide92.xml" Type="http://schemas.openxmlformats.org/officeDocument/2006/relationships/slide" Id="rId100"/><Relationship Target="slides/slide95.xml" Type="http://schemas.openxmlformats.org/officeDocument/2006/relationships/slide" Id="rId103"/><Relationship Target="slides/slide94.xml" Type="http://schemas.openxmlformats.org/officeDocument/2006/relationships/slide" Id="rId102"/><Relationship Target="slides/slide72.xml" Type="http://schemas.openxmlformats.org/officeDocument/2006/relationships/slide" Id="rId80"/><Relationship Target="slides/slide74.xml" Type="http://schemas.openxmlformats.org/officeDocument/2006/relationships/slide" Id="rId82"/><Relationship Target="slides/slide73.xml" Type="http://schemas.openxmlformats.org/officeDocument/2006/relationships/slide" Id="rId81"/><Relationship Target="slides/slide76.xml" Type="http://schemas.openxmlformats.org/officeDocument/2006/relationships/slide" Id="rId84"/><Relationship Target="slides/slide75.xml" Type="http://schemas.openxmlformats.org/officeDocument/2006/relationships/slide" Id="rId83"/><Relationship Target="slides/slide78.xml" Type="http://schemas.openxmlformats.org/officeDocument/2006/relationships/slide" Id="rId86"/><Relationship Target="slides/slide77.xml" Type="http://schemas.openxmlformats.org/officeDocument/2006/relationships/slide" Id="rId85"/><Relationship Target="slides/slide80.xml" Type="http://schemas.openxmlformats.org/officeDocument/2006/relationships/slide" Id="rId88"/><Relationship Target="slides/slide79.xml" Type="http://schemas.openxmlformats.org/officeDocument/2006/relationships/slide" Id="rId87"/><Relationship Target="slides/slide81.xml" Type="http://schemas.openxmlformats.org/officeDocument/2006/relationships/slide" Id="rId89"/><Relationship Target="slides/slide110.xml" Type="http://schemas.openxmlformats.org/officeDocument/2006/relationships/slide" Id="rId118"/><Relationship Target="slides/slide109.xml" Type="http://schemas.openxmlformats.org/officeDocument/2006/relationships/slide" Id="rId117"/><Relationship Target="slides/slide108.xml" Type="http://schemas.openxmlformats.org/officeDocument/2006/relationships/slide" Id="rId116"/><Relationship Target="slides/slide107.xml" Type="http://schemas.openxmlformats.org/officeDocument/2006/relationships/slide" Id="rId115"/><Relationship Target="slides/slide50.xml" Type="http://schemas.openxmlformats.org/officeDocument/2006/relationships/slide" Id="rId58"/><Relationship Target="slides/slide111.xml" Type="http://schemas.openxmlformats.org/officeDocument/2006/relationships/slide" Id="rId119"/><Relationship Target="slides/slide51.xml" Type="http://schemas.openxmlformats.org/officeDocument/2006/relationships/slide" Id="rId59"/><Relationship Target="slides/slide102.xml" Type="http://schemas.openxmlformats.org/officeDocument/2006/relationships/slide" Id="rId110"/><Relationship Target="slides/slide106.xml" Type="http://schemas.openxmlformats.org/officeDocument/2006/relationships/slide" Id="rId114"/><Relationship Target="slides/slide105.xml" Type="http://schemas.openxmlformats.org/officeDocument/2006/relationships/slide" Id="rId113"/><Relationship Target="slides/slide104.xml" Type="http://schemas.openxmlformats.org/officeDocument/2006/relationships/slide" Id="rId112"/><Relationship Target="slides/slide103.xml" Type="http://schemas.openxmlformats.org/officeDocument/2006/relationships/slide" Id="rId111"/><Relationship Target="slides/slide49.xml" Type="http://schemas.openxmlformats.org/officeDocument/2006/relationships/slide" Id="rId57"/><Relationship Target="slides/slide48.xml" Type="http://schemas.openxmlformats.org/officeDocument/2006/relationships/slide" Id="rId56"/><Relationship Target="slides/slide47.xml" Type="http://schemas.openxmlformats.org/officeDocument/2006/relationships/slide" Id="rId55"/><Relationship Target="slides/slide46.xml" Type="http://schemas.openxmlformats.org/officeDocument/2006/relationships/slide" Id="rId54"/><Relationship Target="slides/slide45.xml" Type="http://schemas.openxmlformats.org/officeDocument/2006/relationships/slide" Id="rId53"/><Relationship Target="slides/slide44.xml" Type="http://schemas.openxmlformats.org/officeDocument/2006/relationships/slide" Id="rId52"/><Relationship Target="slides/slide43.xml" Type="http://schemas.openxmlformats.org/officeDocument/2006/relationships/slide" Id="rId51"/><Relationship Target="slides/slide42.xml" Type="http://schemas.openxmlformats.org/officeDocument/2006/relationships/slide" Id="rId50"/><Relationship Target="slides/slide119.xml" Type="http://schemas.openxmlformats.org/officeDocument/2006/relationships/slide" Id="rId127"/><Relationship Target="slides/slide118.xml" Type="http://schemas.openxmlformats.org/officeDocument/2006/relationships/slide" Id="rId126"/><Relationship Target="slides/slide121.xml" Type="http://schemas.openxmlformats.org/officeDocument/2006/relationships/slide" Id="rId129"/><Relationship Target="slides/slide120.xml" Type="http://schemas.openxmlformats.org/officeDocument/2006/relationships/slide" Id="rId128"/><Relationship Target="slides/slide61.xml" Type="http://schemas.openxmlformats.org/officeDocument/2006/relationships/slide" Id="rId69"/><Relationship Target="slides/slide113.xml" Type="http://schemas.openxmlformats.org/officeDocument/2006/relationships/slide" Id="rId121"/><Relationship Target="slides/slide112.xml" Type="http://schemas.openxmlformats.org/officeDocument/2006/relationships/slide" Id="rId120"/><Relationship Target="slides/slide115.xml" Type="http://schemas.openxmlformats.org/officeDocument/2006/relationships/slide" Id="rId123"/><Relationship Target="slides/slide114.xml" Type="http://schemas.openxmlformats.org/officeDocument/2006/relationships/slide" Id="rId122"/><Relationship Target="slides/slide117.xml" Type="http://schemas.openxmlformats.org/officeDocument/2006/relationships/slide" Id="rId125"/><Relationship Target="slides/slide116.xml" Type="http://schemas.openxmlformats.org/officeDocument/2006/relationships/slide" Id="rId124"/><Relationship Target="slides/slide52.xml" Type="http://schemas.openxmlformats.org/officeDocument/2006/relationships/slide" Id="rId60"/><Relationship Target="slides/slide58.xml" Type="http://schemas.openxmlformats.org/officeDocument/2006/relationships/slide" Id="rId66"/><Relationship Target="slides/slide57.xml" Type="http://schemas.openxmlformats.org/officeDocument/2006/relationships/slide" Id="rId65"/><Relationship Target="slides/slide60.xml" Type="http://schemas.openxmlformats.org/officeDocument/2006/relationships/slide" Id="rId68"/><Relationship Target="slides/slide59.xml" Type="http://schemas.openxmlformats.org/officeDocument/2006/relationships/slide" Id="rId67"/><Relationship Target="slides/slide54.xml" Type="http://schemas.openxmlformats.org/officeDocument/2006/relationships/slide" Id="rId62"/><Relationship Target="slides/slide53.xml" Type="http://schemas.openxmlformats.org/officeDocument/2006/relationships/slide" Id="rId61"/><Relationship Target="slides/slide56.xml" Type="http://schemas.openxmlformats.org/officeDocument/2006/relationships/slide" Id="rId64"/><Relationship Target="slides/slide55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4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Replace content with your name, GDG, and event date</a:t>
            </a: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Some libraries mix HTML and JavaScript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9" name="Shape 10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0" name="Shape 10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Ray Nicholus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Preventing page refreshes, sending custom headers, and callbacks when validations fail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3600" i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94" name="Shape 10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1" name="Shape 1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8" name="Shape 1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9" name="Shape 110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7" name="Shape 1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2" name="Shape 1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1" name="Shape 1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2" name="Shape 113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Not just Google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 folks at Salesforce have started turning their APIs into elements</a:t>
            </a: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6" name="Shape 1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1" name="Shape 1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2" name="Shape 114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9" name="Shape 1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0" name="Shape 115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1" name="Shape 115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some try to do as much in JavaScript as they can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56" name="Shape 1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7" name="Shape 115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2" name="Shape 1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In the world of Web Components this becomes a single tag</a:t>
            </a: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7" name="Shape 1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Declare the google-map element on your page, and you get a map! Exactly as you expect.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Don’t have to know to style with CSS or use a container or load the library.</a:t>
            </a:r>
            <a:b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just include it on your page, and you’re done.</a:t>
            </a: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2" name="Shape 1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3" name="Shape 117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4" name="Shape 117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Maps is a rich API, it has things that are valuable to us, like centering the map using latitude and longitude.</a:t>
            </a:r>
            <a:b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In Web Components we can expose the functionality of the API as an attribute on the element.</a:t>
            </a:r>
            <a:b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I can center the map using a latitude and longitude attribute.</a:t>
            </a: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7" name="Shape 1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8" name="Shape 117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 can set its zoom using an attribute.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Underneath the element is calling the maps API under the hood, so you don’t have to do it all yourself.</a:t>
            </a: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4" name="Shape 1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we can make this element composable.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if I want to include a map marker, I can include a google-map-marker inside of the google-map tag, and it knows what to do with it.</a:t>
            </a: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9" name="Shape 1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0" name="Shape 11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we can make this element composable.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if I want to include a map marker, I can include a google-map-marker inside of the google-map tag, and it knows what to do with it.</a:t>
            </a: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8" name="Shape 1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Google has over 250 APIs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we’ve been thinking, how can we bring all of this awesome stuff to the world of Web Components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we started a project on Github, googlewebcomponents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Working with maps, spreadsheets, calendars, street view, moat</a:t>
            </a: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05" name="Shape 1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6" name="Shape 120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10" name="Shape 1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1" name="Shape 121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15" name="Shape 1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6" name="Shape 121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" name="Shape 121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0" name="Shape 1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7" name="Shape 1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getting started tutorial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browser core and paper elements</a:t>
            </a: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4" name="Shape 1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Polycasts is a new show on YouTube, hosted by Rob Dodson, which teaches developers how to use Polymer elements and build applications.</a:t>
            </a: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9" name="Shape 1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gotta build stuff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gotta get your hands dirty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6" name="Shape 1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you want to make a Polymer application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Adds support for SASS, PageSpeed Insights, Autoprefixr, Mocha tests</a:t>
            </a: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2" name="Shape 1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3" name="Shape 125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4" name="Shape 125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you’re not into Yeoman, you can grab our seed-element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It’ll give you a starting point to creating an element you can share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7" name="Shape 1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8" name="Shape 125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4" name="Shape 1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Addy Osmani put together a dev byte to walk you through it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Create your first element and share it…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That leads to the last point</a:t>
            </a: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9" name="Shape 1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Gotta share the things you build!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All solving the same problem. But they’re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all different!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Constantly learning new frameworks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Components are incompatible</a:t>
            </a: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6" name="Shape 1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7" name="Shape 127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8" name="Shape 127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npm for custom elements</a:t>
            </a: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5" name="Shape 1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6" name="Shape 128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None/>
            </a:pPr>
            <a:r>
              <a:rPr sz="3600" lang="en"/>
              <a:t>Just add the ‘web-components’ keyword to your element, and when you register with bower it will show up on customelements.io</a:t>
            </a:r>
          </a:p>
        </p:txBody>
      </p:sp>
      <p:sp>
        <p:nvSpPr>
          <p:cNvPr id="1287" name="Shape 128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2" name="Shape 1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3" name="Shape 129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4" name="Shape 129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sz="3600" lang="en"/>
              <a:t>Approach with an open mind. Hard problems.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sz="3600" lang="en"/>
              <a:t>Up to us to figure out best practices. Opportunity to revolution the mobile web. Excited to see what you build.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8" name="Shape 1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9" name="Shape 129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" name="Shape 130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07" name="Shape 1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8" name="Shape 130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9" name="Shape 130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This is where Web Components come in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With Web Components we can create our own custom HTML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 can create paper-tabs, has its own look and feel, and behavior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Built with the web platform. Can use in any project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How’s this possible? How’d we get to this point?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Engineers from the various browsers got together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Looking at common problems developers facing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Needing things like templating, scoping, encapsulation, resource mgmt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Custom Elements allow us to define new HTML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the problem it solves is this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This is an actual application. This is Gmail.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HTML hasn’t kept up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Turn our divs into components that look like other HTML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Meaningful: I can read this code and tell what’s going on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Leveraging the web platform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 common extension model: native elements or other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Since you already know how to work with HTML and the DOM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You already know how to use custom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Common way to extend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3600" lang="en"/>
              <a:t>Introduce yourself.</a:t>
            </a:r>
          </a:p>
          <a:p>
            <a:pPr algn="l" rtl="0" lvl="0" marR="0" indent="-228600" marL="22860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3600" lang="en"/>
              <a:t> Who are you? How’d you get into Polymer?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Real templating, in the browser, for the first time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Spec writers saw that everyone needed templates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“Hey, why don’t we make this part of the web platform?”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Template tag. Actual DOM element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Content is inert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Imagine a bubble CSS and Markup is scoped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CSS styles don’t affect the parent document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External JavaScript can’t mess with our markup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You’ve actually been working with it for years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When I use the controls attribute, I get all these things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 didn’t write an markup or CSS. Where did they come from?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may think it’s browser magic…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In fact, these controls are built with Shadow DOM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you open the devtools, and enable ‘show ua shadow dom’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Inside the video tag, inside this thing called a shadow-root, you’ve got divs and inputs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Browser makers have been holding out on us!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Load HTML documents into your application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Fundamentally change the way we work with libraries and resources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Bootstrap today: lots of stuff to include!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With imports we turn this into one line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rel=“import”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Changes the way we work with libraries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/>
              <a:t>If you’re concerned about imports creating tons of HTTP requests, then we’ve got build tools to take all of your imports and concatenate them together.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>
              <a:spcBef>
                <a:spcPts val="0"/>
              </a:spcBef>
              <a:buNone/>
            </a:pPr>
            <a:r>
              <a:rPr sz="3600" lang="en"/>
              <a:t>Vulcanize will find all of the imports in your application and flatten them into one file (or even inline everything into your index.html!)</a:t>
            </a:r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z="3600" lang="en"/>
              <a:t>Introduce yourself.</a:t>
            </a:r>
          </a:p>
          <a:p>
            <a:pPr algn="l" rtl="0" lvl="0" marR="0" indent="-228600" marL="22860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sz="3600" lang="en"/>
              <a:t> Who are you? How’d you get into Polymer?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/>
              <a:t>If you want to incorporate vulcanize into your build process we have grunt-vulcanize...</a:t>
            </a:r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/>
              <a:t>And gulp-vulcanize as well</a:t>
            </a:r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Browse a site like customelements.io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Use a package manager to pull down the library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Then just import.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 library handles loading all of its resources.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Ready to use!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Compose elements together.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From identifying those needs, we got the 4 specifications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I’ll explain each individuall, but first I want to point out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When I started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, the support picture did not look this good [NEXT]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How do you get developers to use them before ready?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 library that enables the use of Web Components in all modern browsers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IE10+, Safari 6+, Mobile Safari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"/>
              <a:t>Polyfills have been renamed to webcomponents.js in the recent Polymer 0.5.0. This used to be called platform.js and you’ll still see a lot of examples that use that term.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Give everyone a high level overview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What problems are we solving? Why Web Components?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Show off the cool stuff people are building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Show you how to join the revolution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With Polymer our support picture looks a lot better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It goes from partial support in some browsers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To full support in all modern browsers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Now that we have support for Web Components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We can explore what we get from these different technologies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First one: Custom Elements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5" name="Shape 4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At the top I’ll show vanilla JS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Then Polymer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Then how to use it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 way you use vanilla custom elements is just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document.registerElement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give it a tag name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You give it a prototype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In Polymer we said “hey, declarative is the way to go”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we created a custom element,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that allows YOU to create custom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Using the polymer-element tag, give it a name, content inside is rendered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It doesn’t matter if you’re using vanilla</a:t>
            </a:r>
            <a:r>
              <a:rPr sz="3600" lang="en"/>
              <a:t> Web Components or Polymer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Usage is the same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Declare paper-tabs on the page, or create in JS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8" name="Shape 5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 also mentioned extending elements…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4" name="Shape 5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Say I want to create a ‘super-button’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Pass in the tag name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Prototype of the thing you want to extend from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Pass in the HTML tag name you’re extending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Start with the high level overview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Get everyone on the same page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 like to think of this in terms of the problems we’re solving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0" name="Shape 5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In Polymer we slimmed this down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Just pass in the tag name you’re extending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We sort out the prototype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5" name="Shape 5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And to use this new “type-extension element” we say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	“button is super-button”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So we can extend native HTML or even other people’s custom elements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0" name="Shape 5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4" name="Shape 5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Using a template is super easy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9" name="Shape 5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In vanilla web components you just use the template tag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Grab its contents with JavaScript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2" name="Shape 6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In Polymer we said “every element will have a template”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So the content you place in your template is what appears on screen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Also added more power: bind to models, iterate, conditionals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7" name="Shape 6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9" name="Shape 6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creating your own Shadow DOM in vanilla JS is easy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1" name="Shape 6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You select an element, call createShadowRoot</a:t>
            </a:r>
          </a:p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Fill it with HTML, either with innerHTML or a </a:t>
            </a:r>
            <a:r>
              <a:rPr b="1" sz="3600" lang="en"/>
              <a:t>template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2" name="Shape 6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rtl="0" lv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In Polymer we said “anytime you have a template in your element, we’ll put it into the SD for you”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What challenges do developers face today?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How are Web Components going to make it easier for us to do our jobs?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7" name="Shape 6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4" name="Shape 6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z="3600" lang="en"/>
              <a:t>If you remember earlier I showed this slide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sz="3600" lang="en"/>
              <a:t>and I said that HTML does not feel like the best tool for building apps.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30555"/>
              <a:buNone/>
            </a:pPr>
            <a:r>
              <a:rPr sz="3600" lang="en"/>
              <a:t>But what if HTML could look more like this: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1" name="Shape 6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6" name="Shape 6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7" name="Shape 67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/>
              <a:t>Knowing everything we know about mobile devices, what if we started over again</a:t>
            </a:r>
          </a:p>
        </p:txBody>
      </p:sp>
      <p:sp>
        <p:nvSpPr>
          <p:cNvPr id="678" name="Shape 67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5" name="Shape 6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Could we work with elements that look and feel…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like the kinds of elements in iOS or Android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5" name="Shape 7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General purpose, utility elements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2" name="Shape 7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Basic container for tabs or buttons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Like any custom element you first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import the definition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0" name="Shape 7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then you just work with the tag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9" name="Shape 7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We’ve nested a &lt;div&gt; for the title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6" name="Shape 7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Because custom elements are about composability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Nest additional items like a core-icon-button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Shadow DOM makes sure my CSS doesn’t leak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Expected to be more like applications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9" name="Shape 7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 common pattern is to nest a core-toolbar in another element called a core-header-panel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core-header-panel is a simple container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“with a header section on top”… [CHANGE SLIDE]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3" name="Shape 8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which is a good place to nest a toolbar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“and a content section below”… [CHANGE SLIDE]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7" name="Shape 8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“and a content area down below” … [CHANGE SLIDE]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9" name="Shape 8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The header panel’s job is to manage the scrolling of our page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it sees a core-toolbar, it will pin it to the top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Not writing a bunch of JavaScript or CSS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1" name="Shape 8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Because elements are configurable, we can change the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 of the panel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we set it to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scroll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, our toolbar will move with the rest of the page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1" name="Shape 8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Multi-device web &gt; Responsive design</a:t>
            </a:r>
            <a:b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Move effortlessly from desktop to phone…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 responsive container that combines a side drawer with a main content area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2" name="Shape 8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If a child has a drawer attribute, the content of that child will end up in the sidebar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3" name="Shape 8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Likewise, a child with a main attribute, will dump its content in the main area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3" name="Shape 8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By default, will only display its main area on smaller screens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We can combine all of these (toolbar, header-panel, drawer-panel)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	Create sophisticated experiences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0" name="Shape 8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More stylized.</a:t>
            </a:r>
            <a:b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</a:b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Push the envelope and expand what we expect on the web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Animation and spatial relationships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 to give you an example…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Something like UI tabs</a:t>
            </a:r>
            <a:r>
              <a:rPr strike="noStrike" u="none" b="0" cap="none" baseline="0" sz="3600" lang="en" i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trike="noStrike" u="none" b="1" cap="none" baseline="0" sz="3600" lang="en" i="1"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be easy to build in 2014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But it’s actually kind of a  pain in the butt!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7" name="Shape 8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This paper-input has a few interesting attributes like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floatingLabel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the ability to create validation and error states.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Not writing a bunch of JS or CSS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4" name="Shape 9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That means we’ve taken things like the typical input checkbox…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And reimagined it for 2014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We call this a paper-checkbox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Fluid animations and the ink effects to denote pointer activity.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19" name="Shape 9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Cool reactive ink effect to indicate a touch or mouse action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I’ve just nested it inside of a regular div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This can be a simple drop-in to give your elements more visual punch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28" name="Shape 9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9" name="Shape 92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Give developers the ability to create realistic shadows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Set a visual z-depth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Make your elements spring to life. Actually two shadows.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3" name="Shape 9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We’ve talked a bit about material…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Let’s talk about theming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How do you make these elements look like they belong on your site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2" name="Shape 9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pseudo-element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part of shadow DOM CSS</a:t>
            </a: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2" name="Shape 9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3" name="Shape 95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61" name="Shape 9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pierce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all shadow boundaries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style any child in the shadow DOM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71" name="Shape 9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 playground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2" name="Shape 9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Topeka is our flagship. Demonstrates core and paper.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Animations created with core-animated pages.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Can do really powerful stuff with it.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Here’s an example of how some of us create tabs.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This is very typical of Bootstrap or Foundation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9" name="Shape 9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Topeka is our flagship. Demonstrates core and paper.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Animations created with core-animated pages.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Can do really powerful stuff with it.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5" name="Shape 9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Don’t have time to touch on all the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Head to polymer site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0" name="Shape 10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1" name="Shape 100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2" name="Shape 1002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9" name="Shape 10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Creating their own element set, called </a:t>
            </a: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Brick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Designed with Firefox OS in mind</a:t>
            </a: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6" name="Shape 10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7" name="Shape 1027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8" name="Shape 102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0" name="Shape 10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Brick uses the polyfills from the Polymer project, which means you can use Polymer, Brick, and vanilla web components in the same app</a:t>
            </a: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8" name="Shape 10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We can all work together, instead of building apps that only work in one framework</a:t>
            </a: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53" name="Shape 10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Tons of developers building elements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Putting them up on Github and customelements.io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Let me show some examples</a:t>
            </a: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2" name="Shape 10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3" name="Shape 1063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Erik Ringsmuth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Handle URL changes and update the views in your app. Handles hashchange and HTML5 pushState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0" name="Shape 10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1" name="Shape 1071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2" name="Shape 1072"/>
          <p:cNvSpPr txBox="1"/>
          <p:nvPr>
            <p:ph idx="1" type="body"/>
          </p:nvPr>
        </p:nvSpPr>
        <p:spPr>
          <a:xfrm>
            <a:off y="4343400" x="914400"/>
            <a:ext cy="4114800" cx="50291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600" lang="en" i="0">
                <a:latin typeface="Arial"/>
                <a:ea typeface="Arial"/>
                <a:cs typeface="Arial"/>
                <a:sym typeface="Arial"/>
              </a:rPr>
              <a:t>Addy Osmani</a:t>
            </a:r>
          </a:p>
          <a:p>
            <a:pPr algn="l" rtl="0" lvl="0" marR="0" indent="0" mar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latin typeface="Arial"/>
                <a:ea typeface="Arial"/>
                <a:cs typeface="Arial"/>
                <a:sym typeface="Arial"/>
              </a:rPr>
              <a:t>Connecting your pagination to a model and updating your views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media/image03.png" Type="http://schemas.openxmlformats.org/officeDocument/2006/relationships/image" Id="rId2"/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media/image02.png" Type="http://schemas.openxmlformats.org/officeDocument/2006/relationships/image" Id="rId2"/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media/image26.png" Type="http://schemas.openxmlformats.org/officeDocument/2006/relationships/image" Id="rId2"/><Relationship Target="../slideMasters/slideMaster3.xml" Type="http://schemas.openxmlformats.org/officeDocument/2006/relationships/slideMaster" Id="rId1"/><Relationship Target="../media/image00.png" Type="http://schemas.openxmlformats.org/officeDocument/2006/relationships/image" Id="rId3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9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0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1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2.xml.rels><?xml version="1.0" encoding="UTF-8" standalone="yes"?><Relationships xmlns="http://schemas.openxmlformats.org/package/2006/relationships"><Relationship Target="../media/image01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4.xml.rels><?xml version="1.0" encoding="UTF-8" standalone="yes"?><Relationships xmlns="http://schemas.openxmlformats.org/package/2006/relationships"><Relationship Target="../media/image08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5.xml.rels><?xml version="1.0" encoding="UTF-8" standalone="yes"?><Relationships xmlns="http://schemas.openxmlformats.org/package/2006/relationships"><Relationship Target="../media/image09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6.xml.rels><?xml version="1.0" encoding="UTF-8" standalone="yes"?><Relationships xmlns="http://schemas.openxmlformats.org/package/2006/relationships"><Relationship Target="../media/image32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7.xml.rels><?xml version="1.0" encoding="UTF-8" standalone="yes"?><Relationships xmlns="http://schemas.openxmlformats.org/package/2006/relationships"><Relationship Target="../media/image09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8.xml.rels><?xml version="1.0" encoding="UTF-8" standalone="yes"?><Relationships xmlns="http://schemas.openxmlformats.org/package/2006/relationships"><Relationship Target="../media/image04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29.xml.rels><?xml version="1.0" encoding="UTF-8" standalone="yes"?><Relationships xmlns="http://schemas.openxmlformats.org/package/2006/relationships"><Relationship Target="../media/image01.png" Type="http://schemas.openxmlformats.org/officeDocument/2006/relationships/image" Id="rId2"/><Relationship Target="../slideMasters/slideMaster3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0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1.xml.rels><?xml version="1.0" encoding="UTF-8" standalone="yes"?><Relationships xmlns="http://schemas.openxmlformats.org/package/2006/relationships"><Relationship Target="../media/image16.png" Type="http://schemas.openxmlformats.org/officeDocument/2006/relationships/image" Id="rId2"/><Relationship Target="../slideMasters/slideMaster4.xml" Type="http://schemas.openxmlformats.org/officeDocument/2006/relationships/slideMaster" Id="rId1"/><Relationship Target="../media/image05.png" Type="http://schemas.openxmlformats.org/officeDocument/2006/relationships/image" Id="rId3"/></Relationships>
</file>

<file path=ppt/slideLayouts/_rels/slideLayout32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3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4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5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6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7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8.xml.rels><?xml version="1.0" encoding="UTF-8" standalone="yes"?><Relationships xmlns="http://schemas.openxmlformats.org/package/2006/relationships"><Relationship Target="../media/image06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39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0.xml.rels><?xml version="1.0" encoding="UTF-8" standalone="yes"?><Relationships xmlns="http://schemas.openxmlformats.org/package/2006/relationships"><Relationship Target="../media/image11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41.xml.rels><?xml version="1.0" encoding="UTF-8" standalone="yes"?><Relationships xmlns="http://schemas.openxmlformats.org/package/2006/relationships"><Relationship Target="../media/image17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42.xml.rels><?xml version="1.0" encoding="UTF-8" standalone="yes"?><Relationships xmlns="http://schemas.openxmlformats.org/package/2006/relationships"><Relationship Target="../media/image21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43.xml.rels><?xml version="1.0" encoding="UTF-8" standalone="yes"?><Relationships xmlns="http://schemas.openxmlformats.org/package/2006/relationships"><Relationship Target="../media/image17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44.xml.rels><?xml version="1.0" encoding="UTF-8" standalone="yes"?><Relationships xmlns="http://schemas.openxmlformats.org/package/2006/relationships"><Relationship Target="../media/image10.png" Type="http://schemas.openxmlformats.org/officeDocument/2006/relationships/image" Id="rId2"/><Relationship Target="../slideMasters/slideMaster4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media/image07.png" Type="http://schemas.openxmlformats.org/officeDocument/2006/relationships/image" Id="rId2"/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bg>
      <p:bgPr>
        <a:solidFill>
          <a:srgbClr val="FEFEFE"/>
        </a:solidFill>
      </p:bgPr>
    </p:bg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424242"/>
        </a:solidFill>
      </p:bgPr>
    </p:bg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/Subtitle Only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, Subtitle, Bullets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>
              <a:spcBef>
                <a:spcPts val="0"/>
              </a:spcBef>
              <a:defRPr/>
            </a:lvl1pPr>
            <a:lvl2pPr rtl="0" indent="-165100" marL="190500">
              <a:spcBef>
                <a:spcPts val="400"/>
              </a:spcBef>
              <a:buClr>
                <a:srgbClr val="A7A7A7"/>
              </a:buClr>
              <a:buFont typeface="Roboto"/>
              <a:buChar char="·"/>
              <a:defRPr/>
            </a:lvl2pPr>
            <a:lvl3pPr rtl="0" indent="-254000" marL="2159000">
              <a:spcBef>
                <a:spcPts val="0"/>
              </a:spcBef>
              <a:defRPr/>
            </a:lvl3pPr>
            <a:lvl4pPr rtl="0" indent="-139700" marL="2159000">
              <a:spcBef>
                <a:spcPts val="0"/>
              </a:spcBef>
              <a:buClr>
                <a:srgbClr val="FF0000"/>
              </a:buClr>
              <a:buFont typeface="Roboto"/>
              <a:buChar char="•"/>
              <a:defRPr/>
            </a:lvl4pPr>
            <a:lvl5pPr rtl="0" indent="-254000" marL="215900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Superblank"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ideo Title">
    <p:bg>
      <p:bgPr>
        <a:solidFill>
          <a:srgbClr val="00BCD4"/>
        </a:solidFill>
      </p:bgPr>
    </p:bg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y="2054896" x="764064"/>
            <a:ext cy="1745100" cx="47111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556004" x="758647"/>
            <a:ext cy="403499" cx="1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26C6DA"/>
        </a:solidFill>
      </p:bgPr>
    </p:bg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y="381353" x="764064"/>
            <a:ext cy="3999899" cx="76157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424242"/>
        </a:solidFill>
      </p:bgPr>
    </p:bg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/Subtitle Only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, Subtitle, Bullets"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>
              <a:spcBef>
                <a:spcPts val="0"/>
              </a:spcBef>
              <a:defRPr/>
            </a:lvl1pPr>
            <a:lvl2pPr rtl="0" indent="-165100" marL="190500">
              <a:spcBef>
                <a:spcPts val="400"/>
              </a:spcBef>
              <a:buClr>
                <a:srgbClr val="A7A7A7"/>
              </a:buClr>
              <a:buFont typeface="Roboto"/>
              <a:buChar char="·"/>
              <a:defRPr/>
            </a:lvl2pPr>
            <a:lvl3pPr rtl="0" indent="-254000" marL="2159000">
              <a:spcBef>
                <a:spcPts val="0"/>
              </a:spcBef>
              <a:defRPr/>
            </a:lvl3pPr>
            <a:lvl4pPr rtl="0" indent="-139700" marL="2159000">
              <a:spcBef>
                <a:spcPts val="0"/>
              </a:spcBef>
              <a:buClr>
                <a:srgbClr val="FF0000"/>
              </a:buClr>
              <a:buFont typeface="Roboto"/>
              <a:buChar char="•"/>
              <a:defRPr/>
            </a:lvl4pPr>
            <a:lvl5pPr rtl="0" indent="-254000" marL="215900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4285F4"/>
        </a:solidFill>
      </p:bgPr>
    </p:bg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y="381353" x="1904571"/>
            <a:ext cy="3999899" cx="64754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62" name="Shape 62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copy"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381353" x="764064"/>
            <a:ext cy="3999899" cx="76157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3487486" x="5913168"/>
            <a:ext cy="1522800" cx="2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3487486" x="5913168"/>
            <a:ext cy="1522800" cx="2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4285F4"/>
        </a:solidFill>
      </p:bgPr>
    </p:bg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type="title"/>
          </p:nvPr>
        </p:nvSpPr>
        <p:spPr>
          <a:xfrm>
            <a:off y="381353" x="1904571"/>
            <a:ext cy="3999899" cx="64754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Superblank"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ideo Title">
    <p:bg>
      <p:bgPr>
        <a:solidFill>
          <a:srgbClr val="00BCD4"/>
        </a:solidFill>
      </p:bgPr>
    </p:bg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type="title"/>
          </p:nvPr>
        </p:nvSpPr>
        <p:spPr>
          <a:xfrm>
            <a:off y="2054896" x="764064"/>
            <a:ext cy="1745100" cx="47111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556004" x="758647"/>
            <a:ext cy="403499" cx="16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26C6DA"/>
        </a:solidFill>
      </p:bgPr>
    </p:bg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381353" x="764064"/>
            <a:ext cy="3999899" cx="76157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Dark">
    <p:bg>
      <p:bgPr>
        <a:solidFill>
          <a:srgbClr val="424242"/>
        </a:solidFill>
      </p:bgPr>
    </p:bg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/Subtitle Only"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(Avoid) Title, Subtitle, Bullets"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 indent="177800">
              <a:spcBef>
                <a:spcPts val="0"/>
              </a:spcBef>
              <a:defRPr/>
            </a:lvl6pPr>
            <a:lvl7pPr rtl="0" indent="342900">
              <a:spcBef>
                <a:spcPts val="0"/>
              </a:spcBef>
              <a:defRPr/>
            </a:lvl7pPr>
            <a:lvl8pPr rtl="0" indent="520700">
              <a:spcBef>
                <a:spcPts val="0"/>
              </a:spcBef>
              <a:defRPr/>
            </a:lvl8pPr>
            <a:lvl9pPr rtl="0" indent="68580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>
              <a:spcBef>
                <a:spcPts val="0"/>
              </a:spcBef>
              <a:defRPr/>
            </a:lvl1pPr>
            <a:lvl2pPr rtl="0" indent="-165100" marL="190500">
              <a:spcBef>
                <a:spcPts val="400"/>
              </a:spcBef>
              <a:buClr>
                <a:srgbClr val="A7A7A7"/>
              </a:buClr>
              <a:buFont typeface="Roboto"/>
              <a:buChar char="·"/>
              <a:defRPr/>
            </a:lvl2pPr>
            <a:lvl3pPr rtl="0" indent="-254000" marL="2159000">
              <a:spcBef>
                <a:spcPts val="0"/>
              </a:spcBef>
              <a:defRPr/>
            </a:lvl3pPr>
            <a:lvl4pPr rtl="0" indent="-139700" marL="2159000">
              <a:spcBef>
                <a:spcPts val="0"/>
              </a:spcBef>
              <a:buClr>
                <a:srgbClr val="FF0000"/>
              </a:buClr>
              <a:buFont typeface="Roboto"/>
              <a:buChar char="•"/>
              <a:defRPr/>
            </a:lvl4pPr>
            <a:lvl5pPr rtl="0" indent="-254000" marL="215900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4285F4"/>
        </a:solidFill>
      </p:bgPr>
    </p:bg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y="381353" x="1904571"/>
            <a:ext cy="3999899" cx="64754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8" name="Shape 98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copy"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y="381353" x="764064"/>
            <a:ext cy="3999899" cx="76157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3487486" x="5913167"/>
            <a:ext cy="1522800" cx="2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2">
            <a:alphaModFix/>
          </a:blip>
          <a:srcRect t="0" b="0" r="0" l="0"/>
          <a:stretch/>
        </p:blipFill>
        <p:spPr>
          <a:xfrm>
            <a:off y="3487486" x="5913167"/>
            <a:ext cy="1522800" cx="27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hite"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Superblank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resentation Title"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y="381353" x="1904571"/>
            <a:ext cy="2666999" cx="64754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 amt="15000"/>
          </a:blip>
          <a:srcRect t="0" b="0" r="0" l="0"/>
          <a:stretch/>
        </p:blipFill>
        <p:spPr>
          <a:xfrm>
            <a:off y="4410073" x="7102971"/>
            <a:ext cy="411599" cx="12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>
            <p:ph idx="1" type="body"/>
          </p:nvPr>
        </p:nvSpPr>
        <p:spPr>
          <a:xfrm>
            <a:off y="3332800" x="1904571"/>
            <a:ext cy="1428900" cx="5334900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rtl="0" indent="0" marL="0">
              <a:lnSpc>
                <a:spcPct val="80000"/>
              </a:lnSpc>
              <a:spcBef>
                <a:spcPts val="0"/>
              </a:spcBef>
              <a:buClr>
                <a:srgbClr val="A7A7A7"/>
              </a:buClr>
              <a:buFont typeface="Roboto Condensed"/>
              <a:buNone/>
              <a:defRPr/>
            </a:lvl1pPr>
            <a:lvl2pPr rtl="0" indent="177800" marL="0">
              <a:lnSpc>
                <a:spcPct val="80000"/>
              </a:lnSpc>
              <a:spcBef>
                <a:spcPts val="0"/>
              </a:spcBef>
              <a:buClr>
                <a:srgbClr val="A7A7A7"/>
              </a:buClr>
              <a:buFont typeface="Roboto Condensed"/>
              <a:buNone/>
              <a:defRPr/>
            </a:lvl2pPr>
            <a:lvl3pPr rtl="0" indent="342900" marL="0">
              <a:lnSpc>
                <a:spcPct val="80000"/>
              </a:lnSpc>
              <a:spcBef>
                <a:spcPts val="0"/>
              </a:spcBef>
              <a:buClr>
                <a:srgbClr val="A7A7A7"/>
              </a:buClr>
              <a:buFont typeface="Roboto Condensed"/>
              <a:buNone/>
              <a:defRPr/>
            </a:lvl3pPr>
            <a:lvl4pPr rtl="0" indent="520700" marL="0">
              <a:lnSpc>
                <a:spcPct val="80000"/>
              </a:lnSpc>
              <a:spcBef>
                <a:spcPts val="0"/>
              </a:spcBef>
              <a:buClr>
                <a:srgbClr val="A7A7A7"/>
              </a:buClr>
              <a:buFont typeface="Roboto Condensed"/>
              <a:buNone/>
              <a:defRPr/>
            </a:lvl4pPr>
            <a:lvl5pPr rtl="0" indent="685800" marL="0">
              <a:lnSpc>
                <a:spcPct val="80000"/>
              </a:lnSpc>
              <a:spcBef>
                <a:spcPts val="0"/>
              </a:spcBef>
              <a:buClr>
                <a:srgbClr val="A7A7A7"/>
              </a:buClr>
              <a:buFont typeface="Roboto Condensed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rgbClr val="4285F4"/>
        </a:solidFill>
      </p:bgPr>
    </p:bg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381353" x="1904571"/>
            <a:ext cy="3999899" cx="64754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ctr" anchorCtr="0"/>
          <a:lstStyle>
            <a:lvl1pPr rtl="0">
              <a:lnSpc>
                <a:spcPct val="8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7.xml" Type="http://schemas.openxmlformats.org/officeDocument/2006/relationships/slideLayout" Id="rId2"/><Relationship Target="../media/image02.png" Type="http://schemas.openxmlformats.org/officeDocument/2006/relationships/image" Id="rId1"/><Relationship Target="../slideLayouts/slideLayout9.xml" Type="http://schemas.openxmlformats.org/officeDocument/2006/relationships/slideLayout" Id="rId4"/><Relationship Target="../slideLayouts/slideLayout8.xml" Type="http://schemas.openxmlformats.org/officeDocument/2006/relationships/slideLayout" Id="rId3"/><Relationship Target="../theme/theme6.xml" Type="http://schemas.openxmlformats.org/officeDocument/2006/relationships/theme" Id="rId9"/><Relationship Target="../slideLayouts/slideLayout11.xml" Type="http://schemas.openxmlformats.org/officeDocument/2006/relationships/slideLayout" Id="rId6"/><Relationship Target="../slideLayouts/slideLayout10.xml" Type="http://schemas.openxmlformats.org/officeDocument/2006/relationships/slideLayout" Id="rId5"/><Relationship Target="../slideLayouts/slideLayout13.xml" Type="http://schemas.openxmlformats.org/officeDocument/2006/relationships/slideLayout" Id="rId8"/><Relationship Target="../slideLayouts/slideLayout12.xml" Type="http://schemas.openxmlformats.org/officeDocument/2006/relationships/slideLayout" Id="rId7"/></Relationships>
</file>

<file path=ppt/slideMasters/_rels/slideMaster3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7"/><Relationship Target="../slideLayouts/slideLayout29.xml" Type="http://schemas.openxmlformats.org/officeDocument/2006/relationships/slideLayout" Id="rId16"/><Relationship Target="../slideLayouts/slideLayout28.xml" Type="http://schemas.openxmlformats.org/officeDocument/2006/relationships/slideLayout" Id="rId15"/><Relationship Target="../slideLayouts/slideLayout27.xml" Type="http://schemas.openxmlformats.org/officeDocument/2006/relationships/slideLayout" Id="rId14"/><Relationship Target="../slideLayouts/slideLayout15.xml" Type="http://schemas.openxmlformats.org/officeDocument/2006/relationships/slideLayout" Id="rId2"/><Relationship Target="../slideLayouts/slideLayout25.xml" Type="http://schemas.openxmlformats.org/officeDocument/2006/relationships/slideLayout" Id="rId12"/><Relationship Target="../slideLayouts/slideLayout26.xml" Type="http://schemas.openxmlformats.org/officeDocument/2006/relationships/slideLayout" Id="rId13"/><Relationship Target="../slideLayouts/slideLayout14.xml" Type="http://schemas.openxmlformats.org/officeDocument/2006/relationships/slideLayout" Id="rId1"/><Relationship Target="../slideLayouts/slideLayout17.xml" Type="http://schemas.openxmlformats.org/officeDocument/2006/relationships/slideLayout" Id="rId4"/><Relationship Target="../slideLayouts/slideLayout23.xml" Type="http://schemas.openxmlformats.org/officeDocument/2006/relationships/slideLayout" Id="rId10"/><Relationship Target="../slideLayouts/slideLayout16.xml" Type="http://schemas.openxmlformats.org/officeDocument/2006/relationships/slideLayout" Id="rId3"/><Relationship Target="../slideLayouts/slideLayout24.xml" Type="http://schemas.openxmlformats.org/officeDocument/2006/relationships/slideLayout" Id="rId11"/><Relationship Target="../slideLayouts/slideLayout22.xml" Type="http://schemas.openxmlformats.org/officeDocument/2006/relationships/slideLayout" Id="rId9"/><Relationship Target="../slideLayouts/slideLayout19.xml" Type="http://schemas.openxmlformats.org/officeDocument/2006/relationships/slideLayout" Id="rId6"/><Relationship Target="../slideLayouts/slideLayout18.xml" Type="http://schemas.openxmlformats.org/officeDocument/2006/relationships/slideLayout" Id="rId5"/><Relationship Target="../slideLayouts/slideLayout21.xml" Type="http://schemas.openxmlformats.org/officeDocument/2006/relationships/slideLayout" Id="rId8"/><Relationship Target="../slideLayouts/slideLayout20.xml" Type="http://schemas.openxmlformats.org/officeDocument/2006/relationships/slideLayout" Id="rId7"/></Relationships>
</file>

<file path=ppt/slideMasters/_rels/slideMaster4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6"/><Relationship Target="../slideLayouts/slideLayout44.xml" Type="http://schemas.openxmlformats.org/officeDocument/2006/relationships/slideLayout" Id="rId15"/><Relationship Target="../slideLayouts/slideLayout43.xml" Type="http://schemas.openxmlformats.org/officeDocument/2006/relationships/slideLayout" Id="rId14"/><Relationship Target="../slideLayouts/slideLayout41.xml" Type="http://schemas.openxmlformats.org/officeDocument/2006/relationships/slideLayout" Id="rId12"/><Relationship Target="../slideLayouts/slideLayout31.xml" Type="http://schemas.openxmlformats.org/officeDocument/2006/relationships/slideLayout" Id="rId2"/><Relationship Target="../slideLayouts/slideLayout42.xml" Type="http://schemas.openxmlformats.org/officeDocument/2006/relationships/slideLayout" Id="rId13"/><Relationship Target="../slideLayouts/slideLayout30.xml" Type="http://schemas.openxmlformats.org/officeDocument/2006/relationships/slideLayout" Id="rId1"/><Relationship Target="../slideLayouts/slideLayout39.xml" Type="http://schemas.openxmlformats.org/officeDocument/2006/relationships/slideLayout" Id="rId10"/><Relationship Target="../slideLayouts/slideLayout33.xml" Type="http://schemas.openxmlformats.org/officeDocument/2006/relationships/slideLayout" Id="rId4"/><Relationship Target="../slideLayouts/slideLayout40.xml" Type="http://schemas.openxmlformats.org/officeDocument/2006/relationships/slideLayout" Id="rId11"/><Relationship Target="../slideLayouts/slideLayout32.xml" Type="http://schemas.openxmlformats.org/officeDocument/2006/relationships/slideLayout" Id="rId3"/><Relationship Target="../slideLayouts/slideLayout38.xml" Type="http://schemas.openxmlformats.org/officeDocument/2006/relationships/slideLayout" Id="rId9"/><Relationship Target="../slideLayouts/slideLayout35.xml" Type="http://schemas.openxmlformats.org/officeDocument/2006/relationships/slideLayout" Id="rId6"/><Relationship Target="../slideLayouts/slideLayout34.xml" Type="http://schemas.openxmlformats.org/officeDocument/2006/relationships/slideLayout" Id="rId5"/><Relationship Target="../slideLayouts/slideLayout37.xml" Type="http://schemas.openxmlformats.org/officeDocument/2006/relationships/slideLayout" Id="rId8"/><Relationship Target="../slideLayouts/slideLayout36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algn="l" rtl="0" marR="0" indent="0" marL="0">
              <a:spcBef>
                <a:spcPts val="0"/>
              </a:spcBef>
              <a:buSzPct val="100000"/>
              <a:defRPr sz="500"/>
            </a:lvl1pPr>
            <a:lvl2pPr algn="l" rtl="0" marR="0" indent="0" marL="0">
              <a:spcBef>
                <a:spcPts val="0"/>
              </a:spcBef>
              <a:buSzPct val="100000"/>
              <a:defRPr sz="500"/>
            </a:lvl2pPr>
            <a:lvl3pPr algn="l" rtl="0" marR="0" indent="0" marL="0">
              <a:spcBef>
                <a:spcPts val="0"/>
              </a:spcBef>
              <a:buSzPct val="100000"/>
              <a:defRPr sz="500"/>
            </a:lvl3pPr>
            <a:lvl4pPr algn="l" rtl="0" marR="0" indent="0" marL="0">
              <a:spcBef>
                <a:spcPts val="0"/>
              </a:spcBef>
              <a:buSzPct val="100000"/>
              <a:defRPr sz="500"/>
            </a:lvl4pPr>
            <a:lvl5pPr algn="l" rtl="0" marR="0" indent="0" marL="0">
              <a:spcBef>
                <a:spcPts val="0"/>
              </a:spcBef>
              <a:buSzPct val="100000"/>
              <a:defRPr sz="500"/>
            </a:lvl5pPr>
            <a:lvl6pPr algn="l" rtl="0" marR="0" indent="177800" marL="0">
              <a:spcBef>
                <a:spcPts val="0"/>
              </a:spcBef>
              <a:buSzPct val="100000"/>
              <a:defRPr sz="500"/>
            </a:lvl6pPr>
            <a:lvl7pPr algn="l" rtl="0" marR="0" indent="342900" marL="0">
              <a:spcBef>
                <a:spcPts val="0"/>
              </a:spcBef>
              <a:buSzPct val="100000"/>
              <a:defRPr sz="500"/>
            </a:lvl7pPr>
            <a:lvl8pPr algn="l" rtl="0" marR="0" indent="520700" marL="0">
              <a:spcBef>
                <a:spcPts val="0"/>
              </a:spcBef>
              <a:buSzPct val="100000"/>
              <a:defRPr sz="500"/>
            </a:lvl8pPr>
            <a:lvl9pPr algn="l" rtl="0" marR="0" indent="685800" marL="0">
              <a:spcBef>
                <a:spcPts val="0"/>
              </a:spcBef>
              <a:buSzPct val="100000"/>
              <a:defRPr sz="5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algn="l" rtl="0" marR="0" indent="-25400" marL="190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1pPr>
            <a:lvl2pPr algn="l" rtl="0" marR="0" indent="-165100" marL="190500">
              <a:lnSpc>
                <a:spcPct val="90000"/>
              </a:lnSpc>
              <a:spcBef>
                <a:spcPts val="400"/>
              </a:spcBef>
              <a:buClr>
                <a:srgbClr val="A7A7A7"/>
              </a:buClr>
              <a:buSzPct val="100000"/>
              <a:buFont typeface="Arial"/>
              <a:buChar char="·"/>
              <a:defRPr sz="500"/>
            </a:lvl2pPr>
            <a:lvl3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3pPr>
            <a:lvl4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4pPr>
            <a:lvl5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5pPr>
            <a:lvl6pPr algn="l" rtl="0" marR="0" indent="-165100" marL="1244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6pPr>
            <a:lvl7pPr algn="l" rtl="0" marR="0" indent="-165100" marL="14097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7pPr>
            <a:lvl8pPr algn="l" rtl="0" marR="0" indent="-165100" marL="1587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8pPr>
            <a:lvl9pPr algn="l" rtl="0" marR="0" indent="-165100" marL="1752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9pPr>
          </a:lstStyle>
          <a:p/>
        </p:txBody>
      </p:sp>
      <p:pic>
        <p:nvPicPr>
          <p:cNvPr id="25" name="Shape 25"/>
          <p:cNvPicPr preferRelativeResize="0"/>
          <p:nvPr/>
        </p:nvPicPr>
        <p:blipFill rotWithShape="1">
          <a:blip r:embed="rId1">
            <a:alphaModFix amt="15000"/>
          </a:blip>
          <a:srcRect t="0" b="0" r="0" l="0"/>
          <a:stretch/>
        </p:blipFill>
        <p:spPr>
          <a:xfrm>
            <a:off y="4411935" x="7824210"/>
            <a:ext cy="409500" cx="561899"/>
          </a:xfrm>
          <a:prstGeom prst="rect">
            <a:avLst/>
          </a:prstGeom>
          <a:noFill/>
          <a:ln>
            <a:noFill/>
          </a:ln>
        </p:spPr>
      </p:pic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algn="l" rtl="0" marR="0" indent="0" marL="0">
              <a:spcBef>
                <a:spcPts val="0"/>
              </a:spcBef>
              <a:buSzPct val="100000"/>
              <a:defRPr sz="500"/>
            </a:lvl1pPr>
            <a:lvl2pPr algn="l" rtl="0" marR="0" indent="0" marL="0">
              <a:spcBef>
                <a:spcPts val="0"/>
              </a:spcBef>
              <a:buSzPct val="100000"/>
              <a:defRPr sz="500"/>
            </a:lvl2pPr>
            <a:lvl3pPr algn="l" rtl="0" marR="0" indent="0" marL="0">
              <a:spcBef>
                <a:spcPts val="0"/>
              </a:spcBef>
              <a:buSzPct val="100000"/>
              <a:defRPr sz="500"/>
            </a:lvl3pPr>
            <a:lvl4pPr algn="l" rtl="0" marR="0" indent="0" marL="0">
              <a:spcBef>
                <a:spcPts val="0"/>
              </a:spcBef>
              <a:buSzPct val="100000"/>
              <a:defRPr sz="500"/>
            </a:lvl4pPr>
            <a:lvl5pPr algn="l" rtl="0" marR="0" indent="0" marL="0">
              <a:spcBef>
                <a:spcPts val="0"/>
              </a:spcBef>
              <a:buSzPct val="100000"/>
              <a:defRPr sz="500"/>
            </a:lvl5pPr>
            <a:lvl6pPr algn="l" rtl="0" marR="0" indent="177800" marL="0">
              <a:spcBef>
                <a:spcPts val="0"/>
              </a:spcBef>
              <a:buSzPct val="100000"/>
              <a:defRPr sz="500"/>
            </a:lvl6pPr>
            <a:lvl7pPr algn="l" rtl="0" marR="0" indent="342900" marL="0">
              <a:spcBef>
                <a:spcPts val="0"/>
              </a:spcBef>
              <a:buSzPct val="100000"/>
              <a:defRPr sz="500"/>
            </a:lvl7pPr>
            <a:lvl8pPr algn="l" rtl="0" marR="0" indent="520700" marL="0">
              <a:spcBef>
                <a:spcPts val="0"/>
              </a:spcBef>
              <a:buSzPct val="100000"/>
              <a:defRPr sz="500"/>
            </a:lvl8pPr>
            <a:lvl9pPr algn="l" rtl="0" marR="0" indent="685800" marL="0">
              <a:spcBef>
                <a:spcPts val="0"/>
              </a:spcBef>
              <a:buSzPct val="100000"/>
              <a:defRPr sz="5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algn="l" rtl="0" marR="0" indent="-25400" marL="190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1pPr>
            <a:lvl2pPr algn="l" rtl="0" marR="0" indent="-165100" marL="190500">
              <a:lnSpc>
                <a:spcPct val="90000"/>
              </a:lnSpc>
              <a:spcBef>
                <a:spcPts val="400"/>
              </a:spcBef>
              <a:buClr>
                <a:srgbClr val="A7A7A7"/>
              </a:buClr>
              <a:buSzPct val="100000"/>
              <a:buFont typeface="Arial"/>
              <a:buChar char="·"/>
              <a:defRPr sz="500"/>
            </a:lvl2pPr>
            <a:lvl3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3pPr>
            <a:lvl4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4pPr>
            <a:lvl5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Arial"/>
              <a:buChar char="•"/>
              <a:defRPr sz="500"/>
            </a:lvl5pPr>
            <a:lvl6pPr algn="l" rtl="0" marR="0" indent="-165100" marL="1244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6pPr>
            <a:lvl7pPr algn="l" rtl="0" marR="0" indent="-165100" marL="14097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7pPr>
            <a:lvl8pPr algn="l" rtl="0" marR="0" indent="-165100" marL="1587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8pPr>
            <a:lvl9pPr algn="l" rtl="0" marR="0" indent="-165100" marL="1752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Arial"/>
              <a:buChar char="•"/>
              <a:defRPr sz="5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y="706" x="763078"/>
            <a:ext cy="761400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b" anchorCtr="0"/>
          <a:lstStyle>
            <a:lvl1pPr algn="l" rtl="0" marR="0" indent="0" marL="0">
              <a:spcBef>
                <a:spcPts val="0"/>
              </a:spcBef>
              <a:buSzPct val="100000"/>
              <a:defRPr sz="500"/>
            </a:lvl1pPr>
            <a:lvl2pPr algn="l" rtl="0" marR="0" indent="0" marL="0">
              <a:spcBef>
                <a:spcPts val="0"/>
              </a:spcBef>
              <a:buSzPct val="100000"/>
              <a:defRPr sz="500"/>
            </a:lvl2pPr>
            <a:lvl3pPr algn="l" rtl="0" marR="0" indent="0" marL="0">
              <a:spcBef>
                <a:spcPts val="0"/>
              </a:spcBef>
              <a:buSzPct val="100000"/>
              <a:defRPr sz="500"/>
            </a:lvl3pPr>
            <a:lvl4pPr algn="l" rtl="0" marR="0" indent="0" marL="0">
              <a:spcBef>
                <a:spcPts val="0"/>
              </a:spcBef>
              <a:buSzPct val="100000"/>
              <a:defRPr sz="500"/>
            </a:lvl4pPr>
            <a:lvl5pPr algn="l" rtl="0" marR="0" indent="0" marL="0">
              <a:spcBef>
                <a:spcPts val="0"/>
              </a:spcBef>
              <a:buSzPct val="100000"/>
              <a:defRPr sz="500"/>
            </a:lvl5pPr>
            <a:lvl6pPr algn="l" rtl="0" marR="0" indent="177800" marL="0">
              <a:spcBef>
                <a:spcPts val="0"/>
              </a:spcBef>
              <a:buSzPct val="100000"/>
              <a:defRPr sz="500"/>
            </a:lvl6pPr>
            <a:lvl7pPr algn="l" rtl="0" marR="0" indent="342900" marL="0">
              <a:spcBef>
                <a:spcPts val="0"/>
              </a:spcBef>
              <a:buSzPct val="100000"/>
              <a:defRPr sz="500"/>
            </a:lvl7pPr>
            <a:lvl8pPr algn="l" rtl="0" marR="0" indent="520700" marL="0">
              <a:spcBef>
                <a:spcPts val="0"/>
              </a:spcBef>
              <a:buSzPct val="100000"/>
              <a:defRPr sz="500"/>
            </a:lvl8pPr>
            <a:lvl9pPr algn="l" rtl="0" marR="0" indent="685800" marL="0">
              <a:spcBef>
                <a:spcPts val="0"/>
              </a:spcBef>
              <a:buSzPct val="100000"/>
              <a:defRPr sz="5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1332476" x="763078"/>
            <a:ext cy="3048899" cx="7617899"/>
          </a:xfrm>
          <a:prstGeom prst="rect">
            <a:avLst/>
          </a:prstGeom>
          <a:noFill/>
          <a:ln>
            <a:noFill/>
          </a:ln>
        </p:spPr>
        <p:txBody>
          <a:bodyPr bIns="34275" rIns="34275" lIns="34275" tIns="34275" anchor="t" anchorCtr="0"/>
          <a:lstStyle>
            <a:lvl1pPr algn="l" rtl="0" marR="0" indent="-25400" marL="190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Roboto"/>
              <a:buChar char="•"/>
              <a:defRPr sz="500"/>
            </a:lvl1pPr>
            <a:lvl2pPr algn="l" rtl="0" marR="0" indent="-165100" marL="190500">
              <a:lnSpc>
                <a:spcPct val="90000"/>
              </a:lnSpc>
              <a:spcBef>
                <a:spcPts val="400"/>
              </a:spcBef>
              <a:buClr>
                <a:srgbClr val="A7A7A7"/>
              </a:buClr>
              <a:buSzPct val="100000"/>
              <a:buFont typeface="Roboto"/>
              <a:buChar char="·"/>
              <a:defRPr sz="500"/>
            </a:lvl2pPr>
            <a:lvl3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Roboto"/>
              <a:buChar char="•"/>
              <a:defRPr sz="500"/>
            </a:lvl3pPr>
            <a:lvl4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Roboto"/>
              <a:buChar char="•"/>
              <a:defRPr sz="500"/>
            </a:lvl4pPr>
            <a:lvl5pPr algn="l" rtl="0" marR="0" indent="-139700" marL="2159000">
              <a:lnSpc>
                <a:spcPct val="90000"/>
              </a:lnSpc>
              <a:spcBef>
                <a:spcPts val="1500"/>
              </a:spcBef>
              <a:buClr>
                <a:srgbClr val="FF0000"/>
              </a:buClr>
              <a:buSzPct val="100000"/>
              <a:buFont typeface="Roboto"/>
              <a:buChar char="•"/>
              <a:defRPr sz="500"/>
            </a:lvl5pPr>
            <a:lvl6pPr algn="l" rtl="0" marR="0" indent="-165100" marL="1244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Roboto"/>
              <a:buChar char="•"/>
              <a:defRPr sz="500"/>
            </a:lvl6pPr>
            <a:lvl7pPr algn="l" rtl="0" marR="0" indent="-165100" marL="14097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Roboto"/>
              <a:buChar char="•"/>
              <a:defRPr sz="500"/>
            </a:lvl7pPr>
            <a:lvl8pPr algn="l" rtl="0" marR="0" indent="-165100" marL="15875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Roboto"/>
              <a:buChar char="•"/>
              <a:defRPr sz="500"/>
            </a:lvl8pPr>
            <a:lvl9pPr algn="l" rtl="0" marR="0" indent="-165100" marL="1752600">
              <a:lnSpc>
                <a:spcPct val="90000"/>
              </a:lnSpc>
              <a:spcBef>
                <a:spcPts val="1500"/>
              </a:spcBef>
              <a:buClr>
                <a:srgbClr val="424242"/>
              </a:buClr>
              <a:buSzPct val="100000"/>
              <a:buFont typeface="Roboto"/>
              <a:buChar char="•"/>
              <a:defRPr sz="5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32.xml" Type="http://schemas.openxmlformats.org/officeDocument/2006/relationships/slideLayout" Id="rId1"/><Relationship Target="../media/image12.png" Type="http://schemas.openxmlformats.org/officeDocument/2006/relationships/image" Id="rId4"/><Relationship Target="../media/image18.png" Type="http://schemas.openxmlformats.org/officeDocument/2006/relationships/image" Id="rId3"/><Relationship Target="../media/image13.png" Type="http://schemas.openxmlformats.org/officeDocument/2006/relationships/image" Id="rId5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Relationship Target="../media/image24.png" Type="http://schemas.openxmlformats.org/officeDocument/2006/relationships/image" Id="rId5"/></Relationships>
</file>

<file path=ppt/slides/_rels/slide100.xml.rels><?xml version="1.0" encoding="UTF-8" standalone="yes"?><Relationships xmlns="http://schemas.openxmlformats.org/package/2006/relationships"><Relationship Target="../notesSlides/notesSlide100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8.png" Type="http://schemas.openxmlformats.org/officeDocument/2006/relationships/image" Id="rId3"/></Relationships>
</file>

<file path=ppt/slides/_rels/slide101.xml.rels><?xml version="1.0" encoding="UTF-8" standalone="yes"?><Relationships xmlns="http://schemas.openxmlformats.org/package/2006/relationships"><Relationship Target="../notesSlides/notesSlide101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02.xml.rels><?xml version="1.0" encoding="UTF-8" standalone="yes"?><Relationships xmlns="http://schemas.openxmlformats.org/package/2006/relationships"><Relationship Target="../notesSlides/notesSlide102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0.png" Type="http://schemas.openxmlformats.org/officeDocument/2006/relationships/image" Id="rId3"/></Relationships>
</file>

<file path=ppt/slides/_rels/slide103.xml.rels><?xml version="1.0" encoding="UTF-8" standalone="yes"?><Relationships xmlns="http://schemas.openxmlformats.org/package/2006/relationships"><Relationship Target="../notesSlides/notesSlide10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104.png" Type="http://schemas.openxmlformats.org/officeDocument/2006/relationships/image" Id="rId3"/></Relationships>
</file>

<file path=ppt/slides/_rels/slide104.xml.rels><?xml version="1.0" encoding="UTF-8" standalone="yes"?><Relationships xmlns="http://schemas.openxmlformats.org/package/2006/relationships"><Relationship Target="../notesSlides/notesSlide10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2.png" Type="http://schemas.openxmlformats.org/officeDocument/2006/relationships/image" Id="rId3"/></Relationships>
</file>

<file path=ppt/slides/_rels/slide105.xml.rels><?xml version="1.0" encoding="UTF-8" standalone="yes"?><Relationships xmlns="http://schemas.openxmlformats.org/package/2006/relationships"><Relationship Target="../notesSlides/notesSlide10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6.png" Type="http://schemas.openxmlformats.org/officeDocument/2006/relationships/image" Id="rId3"/></Relationships>
</file>

<file path=ppt/slides/_rels/slide106.xml.rels><?xml version="1.0" encoding="UTF-8" standalone="yes"?><Relationships xmlns="http://schemas.openxmlformats.org/package/2006/relationships"><Relationship Target="../notesSlides/notesSlide106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7.png" Type="http://schemas.openxmlformats.org/officeDocument/2006/relationships/image" Id="rId4"/><Relationship Target="../media/image81.jpg" Type="http://schemas.openxmlformats.org/officeDocument/2006/relationships/image" Id="rId3"/></Relationships>
</file>

<file path=ppt/slides/_rels/slide107.xml.rels><?xml version="1.0" encoding="UTF-8" standalone="yes"?><Relationships xmlns="http://schemas.openxmlformats.org/package/2006/relationships"><Relationship Target="../notesSlides/notesSlide107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08.xml.rels><?xml version="1.0" encoding="UTF-8" standalone="yes"?><Relationships xmlns="http://schemas.openxmlformats.org/package/2006/relationships"><Relationship Target="../notesSlides/notesSlide108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09.xml.rels><?xml version="1.0" encoding="UTF-8" standalone="yes"?><Relationships xmlns="http://schemas.openxmlformats.org/package/2006/relationships"><Relationship Target="../notesSlides/notesSlide10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3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Relationship Target="../media/image33.png" Type="http://schemas.openxmlformats.org/officeDocument/2006/relationships/image" Id="rId6"/><Relationship Target="../media/image24.png" Type="http://schemas.openxmlformats.org/officeDocument/2006/relationships/image" Id="rId5"/></Relationships>
</file>

<file path=ppt/slides/_rels/slide110.xml.rels><?xml version="1.0" encoding="UTF-8" standalone="yes"?><Relationships xmlns="http://schemas.openxmlformats.org/package/2006/relationships"><Relationship Target="../notesSlides/notesSlide110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11.xml.rels><?xml version="1.0" encoding="UTF-8" standalone="yes"?><Relationships xmlns="http://schemas.openxmlformats.org/package/2006/relationships"><Relationship Target="../notesSlides/notesSlide111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4.png" Type="http://schemas.openxmlformats.org/officeDocument/2006/relationships/image" Id="rId3"/></Relationships>
</file>

<file path=ppt/slides/_rels/slide112.xml.rels><?xml version="1.0" encoding="UTF-8" standalone="yes"?><Relationships xmlns="http://schemas.openxmlformats.org/package/2006/relationships"><Relationship Target="../notesSlides/notesSlide112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13.xml.rels><?xml version="1.0" encoding="UTF-8" standalone="yes"?><Relationships xmlns="http://schemas.openxmlformats.org/package/2006/relationships"><Relationship Target="../notesSlides/notesSlide11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9.png" Type="http://schemas.openxmlformats.org/officeDocument/2006/relationships/image" Id="rId3"/></Relationships>
</file>

<file path=ppt/slides/_rels/slide114.xml.rels><?xml version="1.0" encoding="UTF-8" standalone="yes"?><Relationships xmlns="http://schemas.openxmlformats.org/package/2006/relationships"><Relationship Target="../notesSlides/notesSlide11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7.png" Type="http://schemas.openxmlformats.org/officeDocument/2006/relationships/image" Id="rId3"/></Relationships>
</file>

<file path=ppt/slides/_rels/slide115.xml.rels><?xml version="1.0" encoding="UTF-8" standalone="yes"?><Relationships xmlns="http://schemas.openxmlformats.org/package/2006/relationships"><Relationship Target="../notesSlides/notesSlide11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8.png" Type="http://schemas.openxmlformats.org/officeDocument/2006/relationships/image" Id="rId4"/><Relationship Target="../media/image95.png" Type="http://schemas.openxmlformats.org/officeDocument/2006/relationships/image" Id="rId3"/></Relationships>
</file>

<file path=ppt/slides/_rels/slide116.xml.rels><?xml version="1.0" encoding="UTF-8" standalone="yes"?><Relationships xmlns="http://schemas.openxmlformats.org/package/2006/relationships"><Relationship Target="../notesSlides/notesSlide116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5.png" Type="http://schemas.openxmlformats.org/officeDocument/2006/relationships/image" Id="rId3"/></Relationships>
</file>

<file path=ppt/slides/_rels/slide117.xml.rels><?xml version="1.0" encoding="UTF-8" standalone="yes"?><Relationships xmlns="http://schemas.openxmlformats.org/package/2006/relationships"><Relationship Target="../notesSlides/notesSlide117.xml" Type="http://schemas.openxmlformats.org/officeDocument/2006/relationships/notesSlide" Id="rId2"/><Relationship Target="../slideLayouts/slideLayout40.xml" Type="http://schemas.openxmlformats.org/officeDocument/2006/relationships/slideLayout" Id="rId1"/><Relationship Target="../media/image91.png" Type="http://schemas.openxmlformats.org/officeDocument/2006/relationships/image" Id="rId4"/><Relationship Target="../media/image106.png" Type="http://schemas.openxmlformats.org/officeDocument/2006/relationships/image" Id="rId3"/></Relationships>
</file>

<file path=ppt/slides/_rels/slide118.xml.rels><?xml version="1.0" encoding="UTF-8" standalone="yes"?><Relationships xmlns="http://schemas.openxmlformats.org/package/2006/relationships"><Relationship Target="../notesSlides/notesSlide11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0.jpg" Type="http://schemas.openxmlformats.org/officeDocument/2006/relationships/image" Id="rId3"/></Relationships>
</file>

<file path=ppt/slides/_rels/slide119.xml.rels><?xml version="1.0" encoding="UTF-8" standalone="yes"?><Relationships xmlns="http://schemas.openxmlformats.org/package/2006/relationships"><Relationship Target="../notesSlides/notesSlide119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Relationship Target="../media/image33.png" Type="http://schemas.openxmlformats.org/officeDocument/2006/relationships/image" Id="rId6"/><Relationship Target="../media/image24.png" Type="http://schemas.openxmlformats.org/officeDocument/2006/relationships/image" Id="rId5"/></Relationships>
</file>

<file path=ppt/slides/_rels/slide120.xml.rels><?xml version="1.0" encoding="UTF-8" standalone="yes"?><Relationships xmlns="http://schemas.openxmlformats.org/package/2006/relationships"><Relationship Target="../notesSlides/notesSlide120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21.xml.rels><?xml version="1.0" encoding="UTF-8" standalone="yes"?><Relationships xmlns="http://schemas.openxmlformats.org/package/2006/relationships"><Relationship Target="../notesSlides/notesSlide121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9.png" Type="http://schemas.openxmlformats.org/officeDocument/2006/relationships/image" Id="rId3"/></Relationships>
</file>

<file path=ppt/slides/_rels/slide122.xml.rels><?xml version="1.0" encoding="UTF-8" standalone="yes"?><Relationships xmlns="http://schemas.openxmlformats.org/package/2006/relationships"><Relationship Target="../notesSlides/notesSlide122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80.png" Type="http://schemas.openxmlformats.org/officeDocument/2006/relationships/image" Id="rId3"/></Relationships>
</file>

<file path=ppt/slides/_rels/slide123.xml.rels><?xml version="1.0" encoding="UTF-8" standalone="yes"?><Relationships xmlns="http://schemas.openxmlformats.org/package/2006/relationships"><Relationship Target="../notesSlides/notesSlide12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3.jpg" Type="http://schemas.openxmlformats.org/officeDocument/2006/relationships/image" Id="rId3"/></Relationships>
</file>

<file path=ppt/slides/_rels/slide124.xml.rels><?xml version="1.0" encoding="UTF-8" standalone="yes"?><Relationships xmlns="http://schemas.openxmlformats.org/package/2006/relationships"><Relationship Target="../notesSlides/notesSlide124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25.xml.rels><?xml version="1.0" encoding="UTF-8" standalone="yes"?><Relationships xmlns="http://schemas.openxmlformats.org/package/2006/relationships"><Relationship Target="../notesSlides/notesSlide125.xml" Type="http://schemas.openxmlformats.org/officeDocument/2006/relationships/notesSlide" Id="rId2"/><Relationship Target="../slideLayouts/slideLayout32.xml" Type="http://schemas.openxmlformats.org/officeDocument/2006/relationships/slideLayout" Id="rId1"/><Relationship Target="../media/image94.png" Type="http://schemas.openxmlformats.org/officeDocument/2006/relationships/image" Id="rId3"/></Relationships>
</file>

<file path=ppt/slides/_rels/slide126.xml.rels><?xml version="1.0" encoding="UTF-8" standalone="yes"?><Relationships xmlns="http://schemas.openxmlformats.org/package/2006/relationships"><Relationship Target="../notesSlides/notesSlide126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27.xml.rels><?xml version="1.0" encoding="UTF-8" standalone="yes"?><Relationships xmlns="http://schemas.openxmlformats.org/package/2006/relationships"><Relationship Target="../notesSlides/notesSlide12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8.png" Type="http://schemas.openxmlformats.org/officeDocument/2006/relationships/image" Id="rId3"/></Relationships>
</file>

<file path=ppt/slides/_rels/slide128.xml.rels><?xml version="1.0" encoding="UTF-8" standalone="yes"?><Relationships xmlns="http://schemas.openxmlformats.org/package/2006/relationships"><Relationship Target="../notesSlides/notesSlide12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96.jpg" Type="http://schemas.openxmlformats.org/officeDocument/2006/relationships/image" Id="rId3"/></Relationships>
</file>

<file path=ppt/slides/_rels/slide129.xml.rels><?xml version="1.0" encoding="UTF-8" standalone="yes"?><Relationships xmlns="http://schemas.openxmlformats.org/package/2006/relationships"><Relationship Target="../notesSlides/notesSlide129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Relationship Target="../media/image33.png" Type="http://schemas.openxmlformats.org/officeDocument/2006/relationships/image" Id="rId6"/><Relationship Target="../media/image24.png" Type="http://schemas.openxmlformats.org/officeDocument/2006/relationships/image" Id="rId5"/></Relationships>
</file>

<file path=ppt/slides/_rels/slide130.xml.rels><?xml version="1.0" encoding="UTF-8" standalone="yes"?><Relationships xmlns="http://schemas.openxmlformats.org/package/2006/relationships"><Relationship Target="../notesSlides/notesSlide130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103.png" Type="http://schemas.openxmlformats.org/officeDocument/2006/relationships/image" Id="rId3"/></Relationships>
</file>

<file path=ppt/slides/_rels/slide131.xml.rels><?xml version="1.0" encoding="UTF-8" standalone="yes"?><Relationships xmlns="http://schemas.openxmlformats.org/package/2006/relationships"><Relationship Target="../notesSlides/notesSlide131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32.xml.rels><?xml version="1.0" encoding="UTF-8" standalone="yes"?><Relationships xmlns="http://schemas.openxmlformats.org/package/2006/relationships"><Relationship Target="../notesSlides/notesSlide132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100.jpg" Type="http://schemas.openxmlformats.org/officeDocument/2006/relationships/image" Id="rId3"/></Relationships>
</file>

<file path=ppt/slides/_rels/slide133.xml.rels><?xml version="1.0" encoding="UTF-8" standalone="yes"?><Relationships xmlns="http://schemas.openxmlformats.org/package/2006/relationships"><Relationship Target="../notesSlides/notesSlide133.xml" Type="http://schemas.openxmlformats.org/officeDocument/2006/relationships/notesSlide" Id="rId2"/><Relationship Target="../slideLayouts/slideLayout32.xml" Type="http://schemas.openxmlformats.org/officeDocument/2006/relationships/slideLayout" Id="rId1"/><Relationship Target="../media/image105.png" Type="http://schemas.openxmlformats.org/officeDocument/2006/relationships/image" Id="rId3"/></Relationships>
</file>

<file path=ppt/slides/_rels/slide134.xml.rels><?xml version="1.0" encoding="UTF-8" standalone="yes"?><Relationships xmlns="http://schemas.openxmlformats.org/package/2006/relationships"><Relationship Target="../notesSlides/notesSlide13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102.jpg" Type="http://schemas.openxmlformats.org/officeDocument/2006/relationships/image" Id="rId4"/><Relationship Target="../media/image101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28.gif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3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0.png" Type="http://schemas.openxmlformats.org/officeDocument/2006/relationships/image" Id="rId4"/><Relationship Target="../media/image27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7.png" Type="http://schemas.openxmlformats.org/officeDocument/2006/relationships/image" Id="rId4"/><Relationship Target="../media/image30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37.xml" Type="http://schemas.openxmlformats.org/officeDocument/2006/relationships/slideLayout" Id="rId1"/><Relationship Target="../media/image15.jpg" Type="http://schemas.openxmlformats.org/officeDocument/2006/relationships/image" Id="rId4"/><Relationship Target="../media/image14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6.png" Type="http://schemas.openxmlformats.org/officeDocument/2006/relationships/image" Id="rId4"/><Relationship Target="../media/image29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6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37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6.xml" Type="http://schemas.openxmlformats.org/officeDocument/2006/relationships/slideLayout" Id="rId1"/><Relationship Target="../media/image35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6.xml" Type="http://schemas.openxmlformats.org/officeDocument/2006/relationships/slideLayout" Id="rId1"/><Relationship Target="../media/image37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1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30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42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30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30.xml" Type="http://schemas.openxmlformats.org/officeDocument/2006/relationships/slideLayout" Id="rId1"/><Relationship Target="../media/image40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32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51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49.jpg" Type="http://schemas.openxmlformats.org/officeDocument/2006/relationships/image" Id="rId4"/><Relationship Target="../media/image50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48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8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48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2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3.png" Type="http://schemas.openxmlformats.org/officeDocument/2006/relationships/image" Id="rId4"/><Relationship Target="../media/image55.png" Type="http://schemas.openxmlformats.org/officeDocument/2006/relationships/image" Id="rId3"/><Relationship Target="../media/image54.png" Type="http://schemas.openxmlformats.org/officeDocument/2006/relationships/image" Id="rId5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3.png" Type="http://schemas.openxmlformats.org/officeDocument/2006/relationships/image" Id="rId4"/><Relationship Target="../media/image55.png" Type="http://schemas.openxmlformats.org/officeDocument/2006/relationships/image" Id="rId3"/><Relationship Target="../media/image54.png" Type="http://schemas.openxmlformats.org/officeDocument/2006/relationships/image" Id="rId5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3.png" Type="http://schemas.openxmlformats.org/officeDocument/2006/relationships/image" Id="rId4"/><Relationship Target="../media/image55.png" Type="http://schemas.openxmlformats.org/officeDocument/2006/relationships/image" Id="rId3"/><Relationship Target="../media/image54.png" Type="http://schemas.openxmlformats.org/officeDocument/2006/relationships/image" Id="rId5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6.gif" Type="http://schemas.openxmlformats.org/officeDocument/2006/relationships/image" Id="rId4"/><Relationship Target="../media/image55.png" Type="http://schemas.openxmlformats.org/officeDocument/2006/relationships/image" Id="rId3"/><Relationship Target="../media/image54.png" Type="http://schemas.openxmlformats.org/officeDocument/2006/relationships/image" Id="rId5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54.png" Type="http://schemas.openxmlformats.org/officeDocument/2006/relationships/image" Id="rId4"/><Relationship Target="../media/image55.png" Type="http://schemas.openxmlformats.org/officeDocument/2006/relationships/image" Id="rId3"/><Relationship Target="../media/image57.gif" Type="http://schemas.openxmlformats.org/officeDocument/2006/relationships/image" Id="rId5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9.png" Type="http://schemas.openxmlformats.org/officeDocument/2006/relationships/image" Id="rId4"/><Relationship Target="../media/image69.png" Type="http://schemas.openxmlformats.org/officeDocument/2006/relationships/image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9.png" Type="http://schemas.openxmlformats.org/officeDocument/2006/relationships/image" Id="rId4"/><Relationship Target="../media/image69.png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9.png" Type="http://schemas.openxmlformats.org/officeDocument/2006/relationships/image" Id="rId4"/><Relationship Target="../media/image69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59.png" Type="http://schemas.openxmlformats.org/officeDocument/2006/relationships/image" Id="rId4"/><Relationship Target="../media/image69.png" Type="http://schemas.openxmlformats.org/officeDocument/2006/relationships/image" Id="rId3"/><Relationship Target="../media/image58.gif" Type="http://schemas.openxmlformats.org/officeDocument/2006/relationships/image" Id="rId6"/><Relationship Target="../media/image55.png" Type="http://schemas.openxmlformats.org/officeDocument/2006/relationships/image" Id="rId5"/><Relationship Target="../media/image54.png" Type="http://schemas.openxmlformats.org/officeDocument/2006/relationships/image" Id="rId7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63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http://drbl.in/esYL" Type="http://schemas.openxmlformats.org/officeDocument/2006/relationships/hyperlink" TargetMode="External" Id="rId4"/><Relationship Target="../media/image19.png" Type="http://schemas.openxmlformats.org/officeDocument/2006/relationships/image" Id="rId3"/><Relationship Target="../media/image20.png" Type="http://schemas.openxmlformats.org/officeDocument/2006/relationships/image" Id="rId5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61.gif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60.gif" Type="http://schemas.openxmlformats.org/officeDocument/2006/relationships/image" Id="rId3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64.png" Type="http://schemas.openxmlformats.org/officeDocument/2006/relationships/image" Id="rId4"/><Relationship Target="../media/image62.png" Type="http://schemas.openxmlformats.org/officeDocument/2006/relationships/image" Id="rId3"/><Relationship Target="../media/image68.gif" Type="http://schemas.openxmlformats.org/officeDocument/2006/relationships/image" Id="rId5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85.gif" Type="http://schemas.openxmlformats.org/officeDocument/2006/relationships/image" Id="rId3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67.gif" Type="http://schemas.openxmlformats.org/officeDocument/2006/relationships/image" Id="rId3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65.gif" Type="http://schemas.openxmlformats.org/officeDocument/2006/relationships/image" Id="rId3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66.gif" Type="http://schemas.openxmlformats.org/officeDocument/2006/relationships/image" Id="rId3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70.gif" Type="http://schemas.openxmlformats.org/officeDocument/2006/relationships/image" Id="rId3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39.xml" Type="http://schemas.openxmlformats.org/officeDocument/2006/relationships/slideLayout" Id="rId1"/><Relationship Target="../media/image72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1.gif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44.xml" Type="http://schemas.openxmlformats.org/officeDocument/2006/relationships/slideLayout" Id="rId1"/><Relationship Target="../media/image76.png" Type="http://schemas.openxmlformats.org/officeDocument/2006/relationships/image" Id="rId3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5.png" Type="http://schemas.openxmlformats.org/officeDocument/2006/relationships/image" Id="rId4"/><Relationship Target="../media/image82.png" Type="http://schemas.openxmlformats.org/officeDocument/2006/relationships/image" Id="rId3"/><Relationship Target="../media/image74.png" Type="http://schemas.openxmlformats.org/officeDocument/2006/relationships/image" Id="rId5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5.png" Type="http://schemas.openxmlformats.org/officeDocument/2006/relationships/image" Id="rId4"/><Relationship Target="../media/image82.png" Type="http://schemas.openxmlformats.org/officeDocument/2006/relationships/image" Id="rId3"/><Relationship Target="../media/image74.png" Type="http://schemas.openxmlformats.org/officeDocument/2006/relationships/image" Id="rId5"/></Relationships>
</file>

<file path=ppt/slides/_rels/slide95.xml.rels><?xml version="1.0" encoding="UTF-8" standalone="yes"?><Relationships xmlns="http://schemas.openxmlformats.org/package/2006/relationships"><Relationship Target="../notesSlides/notesSlide95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5.png" Type="http://schemas.openxmlformats.org/officeDocument/2006/relationships/image" Id="rId4"/><Relationship Target="../media/image82.png" Type="http://schemas.openxmlformats.org/officeDocument/2006/relationships/image" Id="rId3"/><Relationship Target="../media/image74.png" Type="http://schemas.openxmlformats.org/officeDocument/2006/relationships/image" Id="rId5"/></Relationships>
</file>

<file path=ppt/slides/_rels/slide96.xml.rels><?xml version="1.0" encoding="UTF-8" standalone="yes"?><Relationships xmlns="http://schemas.openxmlformats.org/package/2006/relationships"><Relationship Target="../notesSlides/notesSlide96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9.gif" Type="http://schemas.openxmlformats.org/officeDocument/2006/relationships/image" Id="rId4"/><Relationship Target="../media/image82.png" Type="http://schemas.openxmlformats.org/officeDocument/2006/relationships/image" Id="rId3"/><Relationship Target="../media/image74.png" Type="http://schemas.openxmlformats.org/officeDocument/2006/relationships/image" Id="rId5"/></Relationships>
</file>

<file path=ppt/slides/_rels/slide97.xml.rels><?xml version="1.0" encoding="UTF-8" standalone="yes"?><Relationships xmlns="http://schemas.openxmlformats.org/package/2006/relationships"><Relationship Target="../notesSlides/notesSlide97.xml" Type="http://schemas.openxmlformats.org/officeDocument/2006/relationships/notesSlide" Id="rId2"/><Relationship Target="../slideLayouts/slideLayout33.xml" Type="http://schemas.openxmlformats.org/officeDocument/2006/relationships/slideLayout" Id="rId1"/></Relationships>
</file>

<file path=ppt/slides/_rels/slide98.xml.rels><?xml version="1.0" encoding="UTF-8" standalone="yes"?><Relationships xmlns="http://schemas.openxmlformats.org/package/2006/relationships"><Relationship Target="../notesSlides/notesSlide98.xml" Type="http://schemas.openxmlformats.org/officeDocument/2006/relationships/notesSlide" Id="rId2"/><Relationship Target="../slideLayouts/slideLayout32.xml" Type="http://schemas.openxmlformats.org/officeDocument/2006/relationships/slideLayout" Id="rId1"/><Relationship Target="../media/image78.png" Type="http://schemas.openxmlformats.org/officeDocument/2006/relationships/image" Id="rId3"/></Relationships>
</file>

<file path=ppt/slides/_rels/slide99.xml.rels><?xml version="1.0" encoding="UTF-8" standalone="yes"?><Relationships xmlns="http://schemas.openxmlformats.org/package/2006/relationships"><Relationship Target="../notesSlides/notesSlide99.xml" Type="http://schemas.openxmlformats.org/officeDocument/2006/relationships/notesSlide" Id="rId2"/><Relationship Target="../slideLayouts/slideLayout33.xml" Type="http://schemas.openxmlformats.org/officeDocument/2006/relationships/slideLayout" Id="rId1"/><Relationship Target="../media/image77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-150311" x="0"/>
            <a:ext cy="5715000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976925" x="3358100"/>
            <a:ext cy="2396674" cx="24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174900" x="0"/>
            <a:ext cy="726424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y="4222675" x="317300"/>
            <a:ext cy="559499" cx="8483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8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Buenos Aires, Noviembre 2014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246467" x="786461"/>
            <a:ext cy="2913299" cx="40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53203" x="1779329"/>
            <a:ext cy="4749299" cx="46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 amt="0"/>
          </a:blip>
          <a:srcRect t="0" b="0" r="0" l="0"/>
          <a:stretch/>
        </p:blipFill>
        <p:spPr>
          <a:xfrm>
            <a:off y="722834" x="2501981"/>
            <a:ext cy="3699899" cx="56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ACC1"/>
        </a:solidFill>
      </p:bgPr>
    </p:bg>
    <p:spTree>
      <p:nvGrpSpPr>
        <p:cNvPr id="1073" name="Shape 10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4" name="Shape 1074"/>
          <p:cNvSpPr txBox="1"/>
          <p:nvPr>
            <p:ph type="title"/>
          </p:nvPr>
        </p:nvSpPr>
        <p:spPr>
          <a:xfrm>
            <a:off y="-456920" x="1267913"/>
            <a:ext cy="3999942" cx="35924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5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&lt;ajax-form&gt;</a:t>
            </a:r>
          </a:p>
        </p:txBody>
      </p:sp>
      <p:sp>
        <p:nvSpPr>
          <p:cNvPr id="1075" name="Shape 1075"/>
          <p:cNvSpPr/>
          <p:nvPr/>
        </p:nvSpPr>
        <p:spPr>
          <a:xfrm>
            <a:off y="1993100" x="1790400"/>
            <a:ext cy="233399" cx="2757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github.com/garstasio/ajax-form</a:t>
            </a:r>
          </a:p>
        </p:txBody>
      </p:sp>
      <p:pic>
        <p:nvPicPr>
          <p:cNvPr id="1076" name="Shape 107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1501661" x="4115201"/>
            <a:ext cy="9030003" cx="11898357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/>
          <p:nvPr/>
        </p:nvSpPr>
        <p:spPr>
          <a:xfrm>
            <a:off y="1834246" x="6332711"/>
            <a:ext cy="476250" cx="3041302"/>
          </a:xfrm>
          <a:prstGeom prst="roundRect">
            <a:avLst>
              <a:gd fmla="val 15000" name="adj"/>
            </a:avLst>
          </a:prstGeom>
          <a:noFill/>
          <a:ln w="63500" cap="flat">
            <a:solidFill>
              <a:srgbClr val="999999">
                <a:alpha val="60000"/>
              </a:srgbClr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y="1446076" x="6337098"/>
            <a:ext cy="314325" cx="11684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B3B3B3"/>
                </a:solidFill>
                <a:latin typeface="Roboto"/>
                <a:ea typeface="Roboto"/>
                <a:cs typeface="Roboto"/>
                <a:sym typeface="Roboto"/>
              </a:rPr>
              <a:t>Full Name</a:t>
            </a:r>
          </a:p>
        </p:txBody>
      </p:sp>
      <p:sp>
        <p:nvSpPr>
          <p:cNvPr id="1079" name="Shape 1079"/>
          <p:cNvSpPr/>
          <p:nvPr/>
        </p:nvSpPr>
        <p:spPr>
          <a:xfrm>
            <a:off y="2862946" x="6332711"/>
            <a:ext cy="476250" cx="1270435"/>
          </a:xfrm>
          <a:prstGeom prst="roundRect">
            <a:avLst>
              <a:gd fmla="val 15000" name="adj"/>
            </a:avLst>
          </a:prstGeom>
          <a:noFill/>
          <a:ln w="63500" cap="flat">
            <a:solidFill>
              <a:srgbClr val="999999">
                <a:alpha val="60000"/>
              </a:srgbClr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y="2862946" x="7944434"/>
            <a:ext cy="476250" cx="1409267"/>
          </a:xfrm>
          <a:prstGeom prst="roundRect">
            <a:avLst>
              <a:gd fmla="val 15000" name="adj"/>
            </a:avLst>
          </a:prstGeom>
          <a:noFill/>
          <a:ln w="63500" cap="flat">
            <a:solidFill>
              <a:srgbClr val="999999">
                <a:alpha val="60000"/>
              </a:srgbClr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y="2481946" x="6337098"/>
            <a:ext cy="314325" cx="91273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B3B3B3"/>
                </a:solidFill>
                <a:latin typeface="Roboto"/>
                <a:ea typeface="Roboto"/>
                <a:cs typeface="Roboto"/>
                <a:sym typeface="Roboto"/>
              </a:rPr>
              <a:t>Country</a:t>
            </a:r>
          </a:p>
        </p:txBody>
      </p:sp>
      <p:sp>
        <p:nvSpPr>
          <p:cNvPr id="1082" name="Shape 1082"/>
          <p:cNvSpPr/>
          <p:nvPr/>
        </p:nvSpPr>
        <p:spPr>
          <a:xfrm>
            <a:off y="2481946" x="7985656"/>
            <a:ext cy="314325" cx="45892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B3B3B3"/>
                </a:solidFill>
                <a:latin typeface="Roboto"/>
                <a:ea typeface="Roboto"/>
                <a:cs typeface="Roboto"/>
                <a:sym typeface="Roboto"/>
              </a:rPr>
              <a:t>City</a:t>
            </a:r>
          </a:p>
        </p:txBody>
      </p:sp>
      <p:cxnSp>
        <p:nvCxnSpPr>
          <p:cNvPr id="1083" name="Shape 1083"/>
          <p:cNvCxnSpPr/>
          <p:nvPr/>
        </p:nvCxnSpPr>
        <p:spPr>
          <a:xfrm>
            <a:off y="4071011" x="6352670"/>
            <a:ext cy="0" cx="4236033"/>
          </a:xfrm>
          <a:prstGeom prst="straightConnector1">
            <a:avLst/>
          </a:prstGeom>
          <a:noFill/>
          <a:ln w="76200" cap="flat">
            <a:solidFill>
              <a:srgbClr val="999999">
                <a:alpha val="60000"/>
              </a:srgbClr>
            </a:solidFill>
            <a:prstDash val="solid"/>
            <a:round/>
            <a:headEnd w="med" len="med" type="none"/>
            <a:tailEnd w="med" len="med" type="none"/>
          </a:ln>
        </p:spPr>
      </p:cxnSp>
      <p:sp>
        <p:nvSpPr>
          <p:cNvPr id="1084" name="Shape 1084"/>
          <p:cNvSpPr/>
          <p:nvPr/>
        </p:nvSpPr>
        <p:spPr>
          <a:xfrm>
            <a:off y="3564341" x="6663701"/>
            <a:ext cy="314325" cx="1768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B3B3B3"/>
                </a:solidFill>
                <a:latin typeface="Roboto"/>
                <a:ea typeface="Roboto"/>
                <a:cs typeface="Roboto"/>
                <a:sym typeface="Roboto"/>
              </a:rPr>
              <a:t>Join newsletter</a:t>
            </a:r>
          </a:p>
        </p:txBody>
      </p:sp>
      <p:sp>
        <p:nvSpPr>
          <p:cNvPr id="1085" name="Shape 1085"/>
          <p:cNvSpPr/>
          <p:nvPr/>
        </p:nvSpPr>
        <p:spPr>
          <a:xfrm rot="10800000">
            <a:off y="3030489" x="7281484"/>
            <a:ext cy="164976" cx="191442"/>
          </a:xfrm>
          <a:custGeom>
            <a:pathLst>
              <a:path w="21600" extrusionOk="0" h="21600">
                <a:moveTo>
                  <a:pt y="0" x="10800"/>
                </a:moveTo>
                <a:lnTo>
                  <a:pt y="21600" x="21600"/>
                </a:lnTo>
                <a:lnTo>
                  <a:pt y="21600" x="0"/>
                </a:lnTo>
                <a:close/>
              </a:path>
            </a:pathLst>
          </a:custGeom>
          <a:solidFill>
            <a:srgbClr val="E0E0E0">
              <a:alpha val="60000"/>
            </a:srgbClr>
          </a:solidFill>
          <a:ln w="9525" cap="flat">
            <a:solidFill>
              <a:srgbClr val="999999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Shape 1086"/>
          <p:cNvSpPr/>
          <p:nvPr/>
        </p:nvSpPr>
        <p:spPr>
          <a:xfrm>
            <a:off y="3660992" x="6359071"/>
            <a:ext cy="201307" cx="198541"/>
          </a:xfrm>
          <a:prstGeom prst="roundRect">
            <a:avLst>
              <a:gd fmla="val 15209" name="adj"/>
            </a:avLst>
          </a:prstGeom>
          <a:noFill/>
          <a:ln w="63500" cap="flat">
            <a:solidFill>
              <a:srgbClr val="999999">
                <a:alpha val="60000"/>
              </a:srgbClr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Shape 1087"/>
          <p:cNvSpPr/>
          <p:nvPr/>
        </p:nvSpPr>
        <p:spPr>
          <a:xfrm>
            <a:off y="2746624" x="763078"/>
            <a:ext cy="1628914" cx="4602164"/>
          </a:xfrm>
          <a:prstGeom prst="roundRect">
            <a:avLst>
              <a:gd fmla="val 1901" name="adj"/>
            </a:avLst>
          </a:prstGeom>
          <a:solidFill>
            <a:srgbClr val="FFFFFF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&lt;form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"ajax-form"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action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"my/form/handler"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&lt;label&gt;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Full Name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&lt;input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type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"text"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“full_name"&gt;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&lt;/label&gt;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…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&lt;/form&gt;</a:t>
            </a:r>
          </a:p>
        </p:txBody>
      </p:sp>
      <p:sp>
        <p:nvSpPr>
          <p:cNvPr id="1088" name="Shape 1088"/>
          <p:cNvSpPr/>
          <p:nvPr/>
        </p:nvSpPr>
        <p:spPr>
          <a:xfrm>
            <a:off y="3417803" x="6365117"/>
            <a:ext cy="495299" cx="2325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000" lang="en" i="0">
                <a:solidFill>
                  <a:srgbClr val="8C8C8C"/>
                </a:solidFill>
                <a:latin typeface="Roboto"/>
                <a:ea typeface="Roboto"/>
                <a:cs typeface="Roboto"/>
                <a:sym typeface="Roboto"/>
              </a:rPr>
              <a:t>√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092" name="Shape 10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3" name="Shape 1093"/>
          <p:cNvSpPr/>
          <p:nvPr/>
        </p:nvSpPr>
        <p:spPr>
          <a:xfrm>
            <a:off y="2209800" x="742578"/>
            <a:ext cy="723900" cx="1263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Apps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7" name="Shape 10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98" name="Shape 109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762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89411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y="4267700" x="2650949"/>
            <a:ext cy="561899" cx="4324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polymer-project.org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4" name="Shape 1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05" name="Shape 110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304648" x="-484900"/>
            <a:ext cy="8381697" cx="1011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Shape 1106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6549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y="4278675" x="2756450"/>
            <a:ext cy="561899" cx="39653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chromestatus.com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1" name="Shape 1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1112" name="Shape 1112"/>
          <p:cNvGrpSpPr/>
          <p:nvPr/>
        </p:nvGrpSpPr>
        <p:grpSpPr>
          <a:xfrm>
            <a:off y="-133350" x="0"/>
            <a:ext cy="5714999" cx="9661596"/>
            <a:chOff y="0" x="0"/>
            <a:chExt cy="15239999" cx="25764252"/>
          </a:xfrm>
        </p:grpSpPr>
        <p:pic>
          <p:nvPicPr>
            <p:cNvPr id="1113" name="Shape 1113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5239999" cx="243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Shape 1114"/>
            <p:cNvSpPr/>
            <p:nvPr/>
          </p:nvSpPr>
          <p:spPr>
            <a:xfrm>
              <a:off y="1278094" x="24494251"/>
              <a:ext cy="1270001" cx="127000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bIns="25725" rIns="25725" lIns="25725" tIns="25725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15" name="Shape 1115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6549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6" name="Shape 1116"/>
          <p:cNvSpPr/>
          <p:nvPr/>
        </p:nvSpPr>
        <p:spPr>
          <a:xfrm>
            <a:off y="4350543" x="1657354"/>
            <a:ext cy="471487" cx="582929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polymer-project.org/tools/designer/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41149" x="1311399"/>
            <a:ext cy="5261301" cx="652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695325" x="0"/>
            <a:ext cy="653415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/>
          <p:nvPr/>
        </p:nvSpPr>
        <p:spPr>
          <a:xfrm>
            <a:off y="0" x="0"/>
            <a:ext cy="5143499" cx="9144000"/>
          </a:xfrm>
          <a:prstGeom prst="rect">
            <a:avLst/>
          </a:prstGeom>
          <a:solidFill>
            <a:srgbClr val="424242">
              <a:alpha val="60392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206367" x="763078"/>
            <a:ext cy="4761151" cx="761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y="-109000" x="763074"/>
            <a:ext cy="761400" cx="8052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github.com/ForceDotComLabs/mobile-ui-elements</a:t>
            </a:r>
          </a:p>
        </p:txBody>
      </p:sp>
      <p:sp>
        <p:nvSpPr>
          <p:cNvPr id="1130" name="Shape 1130"/>
          <p:cNvSpPr/>
          <p:nvPr/>
        </p:nvSpPr>
        <p:spPr>
          <a:xfrm>
            <a:off y="652389" x="763053"/>
            <a:ext cy="342899" cx="7617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github.com/ForceDotComLabs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134" name="Shape 1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5" name="Shape 1135"/>
          <p:cNvSpPr/>
          <p:nvPr/>
        </p:nvSpPr>
        <p:spPr>
          <a:xfrm>
            <a:off y="2209800" x="742578"/>
            <a:ext cy="723900" cx="115389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APIs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139" name="Shape 1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0" name="Shape 1140"/>
          <p:cNvSpPr/>
          <p:nvPr/>
        </p:nvSpPr>
        <p:spPr>
          <a:xfrm>
            <a:off y="2209800" x="742578"/>
            <a:ext cy="723900" cx="4655827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APIs (as elements)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" name="Shape 1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5" name="Shape 1145"/>
          <p:cNvSpPr/>
          <p:nvPr/>
        </p:nvSpPr>
        <p:spPr>
          <a:xfrm>
            <a:off y="381353" x="1251546"/>
            <a:ext cy="3999942" cx="648147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I want to add a marker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 a Google map.</a:t>
            </a:r>
          </a:p>
        </p:txBody>
      </p:sp>
      <p:pic>
        <p:nvPicPr>
          <p:cNvPr id="1146" name="Shape 1146"/>
          <p:cNvPicPr preferRelativeResize="0"/>
          <p:nvPr/>
        </p:nvPicPr>
        <p:blipFill rotWithShape="1">
          <a:blip r:embed="rId3">
            <a:alphaModFix amt="20000"/>
          </a:blip>
          <a:srcRect t="0" b="0" r="0" l="0"/>
          <a:stretch/>
        </p:blipFill>
        <p:spPr>
          <a:xfrm>
            <a:off y="1686873" x="763078"/>
            <a:ext cy="342900" cx="37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Shape 1147"/>
          <p:cNvPicPr preferRelativeResize="0"/>
          <p:nvPr/>
        </p:nvPicPr>
        <p:blipFill rotWithShape="1">
          <a:blip r:embed="rId3">
            <a:alphaModFix amt="20000"/>
          </a:blip>
          <a:srcRect t="0" b="0" r="0" l="0"/>
          <a:stretch/>
        </p:blipFill>
        <p:spPr>
          <a:xfrm rot="10800000">
            <a:off y="2477449" x="5396458"/>
            <a:ext cy="342899" cx="3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Shape 1148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246467" x="786461"/>
            <a:ext cy="2913299" cx="40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247096" x="1690292"/>
            <a:ext cy="2913299" cx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722834" x="2501981"/>
            <a:ext cy="3699899" cx="5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6">
            <a:alphaModFix amt="0"/>
          </a:blip>
          <a:srcRect t="0" b="0" r="0" l="0"/>
          <a:stretch/>
        </p:blipFill>
        <p:spPr>
          <a:xfrm>
            <a:off y="170534" x="3373941"/>
            <a:ext cy="4599900" cx="54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" name="Shape 1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3" name="Shape 1153"/>
          <p:cNvSpPr/>
          <p:nvPr/>
        </p:nvSpPr>
        <p:spPr>
          <a:xfrm>
            <a:off y="102393" x="773541"/>
            <a:ext cy="4938712" cx="274796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&lt;style&gt;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#map 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height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400px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&lt;/style&gt;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id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"map"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&lt;script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“http://maps.googleapis.com/maps/api/js?callback=mapReady"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&lt;/script&gt;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&lt;script&gt;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marker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null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getCurrentLocation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callback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navigator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geolocation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watchPosition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callback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addMarker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opts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info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marker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new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google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opts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infoWindow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new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google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InfoWindow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({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info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google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event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addListener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'click'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infoWindow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open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opts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return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mapReady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container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document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querySelector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'#map'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map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new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google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container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zoom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14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disableDefaultUI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true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getCurrentLocation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current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new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google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LatLng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pos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coords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latitude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                        pos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coords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longitude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setCenter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current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6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6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// Re-position marker or create new one.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setPosition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getCenter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());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else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marker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addMarker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  position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current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map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title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'Your location'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},</a:t>
            </a: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6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'&lt;b&gt;Your location&lt;/b&gt;'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6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&lt;/script&gt;</a:t>
            </a:r>
          </a:p>
        </p:txBody>
      </p:sp>
      <p:sp>
        <p:nvSpPr>
          <p:cNvPr id="1154" name="Shape 1154"/>
          <p:cNvSpPr/>
          <p:nvPr/>
        </p:nvSpPr>
        <p:spPr>
          <a:xfrm>
            <a:off y="1814512" x="3817003"/>
            <a:ext cy="1514475" cx="474744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45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So much code for one map marker!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9" name="Shape 1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60" name="Shape 116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285750" x="0"/>
            <a:ext cy="5715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" name="Shape 1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66" name="Shape 1166"/>
          <p:cNvPicPr preferRelativeResize="0"/>
          <p:nvPr/>
        </p:nvPicPr>
        <p:blipFill/>
        <p:spPr>
          <a:xfrm>
            <a:off y="-285750" x="0"/>
            <a:ext cy="5715000" cx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0" name="Shape 1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1148953" x="-1381125"/>
            <a:ext cy="7441406" cx="119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5" name="Shape 1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672703" x="-619125"/>
            <a:ext cy="6488905" cx="1038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0" name="Shape 1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672703" x="-619125"/>
            <a:ext cy="6488905" cx="103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/>
          <p:nvPr/>
        </p:nvSpPr>
        <p:spPr>
          <a:xfrm>
            <a:off y="-143398" x="-93156"/>
            <a:ext cy="5430296" cx="9330312"/>
          </a:xfrm>
          <a:prstGeom prst="rect">
            <a:avLst/>
          </a:prstGeom>
          <a:solidFill>
            <a:srgbClr val="000000">
              <a:alpha val="38823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3" name="Shape 1183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-318067" x="3207333"/>
            <a:ext cy="2767012" cx="2767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88" name="Shape 118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672703" x="-619125"/>
            <a:ext cy="6488905" cx="1038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" name="Shape 1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3" name="Shape 1193"/>
          <p:cNvSpPr/>
          <p:nvPr/>
        </p:nvSpPr>
        <p:spPr>
          <a:xfrm>
            <a:off y="-128057" x="763078"/>
            <a:ext cy="761293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googlewebcomponents.github.io</a:t>
            </a:r>
          </a:p>
        </p:txBody>
      </p:sp>
      <p:sp>
        <p:nvSpPr>
          <p:cNvPr id="1194" name="Shape 1194"/>
          <p:cNvSpPr/>
          <p:nvPr/>
        </p:nvSpPr>
        <p:spPr>
          <a:xfrm>
            <a:off y="547864" x="763078"/>
            <a:ext cy="342900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" i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github.com/GoogleWebComponents</a:t>
            </a:r>
          </a:p>
        </p:txBody>
      </p:sp>
      <p:grpSp>
        <p:nvGrpSpPr>
          <p:cNvPr id="1195" name="Shape 1195"/>
          <p:cNvGrpSpPr/>
          <p:nvPr/>
        </p:nvGrpSpPr>
        <p:grpSpPr>
          <a:xfrm>
            <a:off y="1385587" x="766211"/>
            <a:ext cy="5237724" cx="7617842"/>
            <a:chOff y="-139700" x="-139700"/>
            <a:chExt cy="13967263" cx="20314244"/>
          </a:xfrm>
        </p:grpSpPr>
        <p:pic>
          <p:nvPicPr>
            <p:cNvPr id="1196" name="Shape 1196"/>
            <p:cNvPicPr preferRelativeResize="0"/>
            <p:nvPr/>
          </p:nvPicPr>
          <p:blipFill rotWithShape="1">
            <a:blip r:embed="rId3">
              <a:alphaModFix/>
            </a:blip>
            <a:srcRect t="0" b="0" r="1229" l="1230"/>
            <a:stretch/>
          </p:blipFill>
          <p:spPr>
            <a:xfrm>
              <a:off y="0" x="0"/>
              <a:ext cy="13687863" cx="20034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7" name="Shape 1197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-139700" x="-139700"/>
              <a:ext cy="13967263" cx="203142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1" name="Shape 1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02" name="Shape 120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Shape 1203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6549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Shape 1204"/>
          <p:cNvSpPr/>
          <p:nvPr/>
        </p:nvSpPr>
        <p:spPr>
          <a:xfrm>
            <a:off y="4386275" x="1982551"/>
            <a:ext cy="399900" cx="5820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youtube.com/watch?v=eORqFaf_QzM</a:t>
            </a:r>
          </a:p>
        </p:txBody>
      </p:sp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1208" name="Shape 1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9" name="Shape 1209"/>
          <p:cNvSpPr txBox="1"/>
          <p:nvPr>
            <p:ph type="title"/>
          </p:nvPr>
        </p:nvSpPr>
        <p:spPr>
          <a:xfrm>
            <a:off y="571779" x="764064"/>
            <a:ext cy="3999942" cx="761587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 the revolution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246467" x="786461"/>
            <a:ext cy="2913299" cx="40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247096" x="1690292"/>
            <a:ext cy="2913299" cx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1239280" x="2501981"/>
            <a:ext cy="2927699" cx="44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170534" x="3373941"/>
            <a:ext cy="4599900" cx="54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213" name="Shape 1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4" name="Shape 1214"/>
          <p:cNvSpPr/>
          <p:nvPr/>
        </p:nvSpPr>
        <p:spPr>
          <a:xfrm>
            <a:off y="2207425" x="730554"/>
            <a:ext cy="728699" cx="2106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8" name="Shape 1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19" name="Shape 121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9525" x="0"/>
            <a:ext cy="57149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" name="Shape 1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24" name="Shape 122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762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89411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6" name="Shape 1226"/>
          <p:cNvSpPr/>
          <p:nvPr/>
        </p:nvSpPr>
        <p:spPr>
          <a:xfrm>
            <a:off y="4276725" x="2650948"/>
            <a:ext cy="561899" cx="47993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polymer-project.org</a:t>
            </a: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0" name="Shape 1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31" name="Shape 1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Shape 1232"/>
          <p:cNvSpPr/>
          <p:nvPr/>
        </p:nvSpPr>
        <p:spPr>
          <a:xfrm>
            <a:off y="4215450" x="5427400"/>
            <a:ext cy="798899" cx="3716699"/>
          </a:xfrm>
          <a:prstGeom prst="rect">
            <a:avLst/>
          </a:prstGeom>
          <a:solidFill>
            <a:srgbClr val="000000">
              <a:alpha val="8941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3" name="Shape 1233"/>
          <p:cNvSpPr/>
          <p:nvPr/>
        </p:nvSpPr>
        <p:spPr>
          <a:xfrm>
            <a:off y="4276725" x="5648549"/>
            <a:ext cy="561899" cx="31605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sz="34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goo.gl/Ji3WdW</a:t>
            </a: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237" name="Shape 1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8" name="Shape 1238"/>
          <p:cNvSpPr/>
          <p:nvPr/>
        </p:nvSpPr>
        <p:spPr>
          <a:xfrm>
            <a:off y="2207425" x="730551"/>
            <a:ext cy="728699" cx="15543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</a:t>
            </a:r>
          </a:p>
        </p:txBody>
      </p: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1242" name="Shape 1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43" name="Shape 124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84395" x="-721452"/>
            <a:ext cy="4675211" cx="648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Shape 1244"/>
          <p:cNvSpPr/>
          <p:nvPr/>
        </p:nvSpPr>
        <p:spPr>
          <a:xfrm>
            <a:off y="1976437" x="4524988"/>
            <a:ext cy="781050" cx="377067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7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 POLYMER</a:t>
            </a:r>
          </a:p>
        </p:txBody>
      </p:sp>
      <p:sp>
        <p:nvSpPr>
          <p:cNvPr id="1245" name="Shape 1245"/>
          <p:cNvSpPr/>
          <p:nvPr/>
        </p:nvSpPr>
        <p:spPr>
          <a:xfrm>
            <a:off y="2721988" x="5102573"/>
            <a:ext cy="200099" cx="3052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npm install -g generator-polymer</a:t>
            </a:r>
          </a:p>
        </p:txBody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77"/>
        </a:solidFill>
      </p:bgPr>
    </p:bg>
    <p:spTree>
      <p:nvGrpSpPr>
        <p:cNvPr id="1249" name="Shape 1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0" name="Shape 1250"/>
          <p:cNvSpPr/>
          <p:nvPr/>
        </p:nvSpPr>
        <p:spPr>
          <a:xfrm>
            <a:off y="1945882" x="749662"/>
            <a:ext cy="785812" cx="63097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47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Start with &lt;seed-element&gt;</a:t>
            </a:r>
          </a:p>
        </p:txBody>
      </p:sp>
      <p:sp>
        <p:nvSpPr>
          <p:cNvPr id="1251" name="Shape 1251"/>
          <p:cNvSpPr/>
          <p:nvPr/>
        </p:nvSpPr>
        <p:spPr>
          <a:xfrm>
            <a:off y="2764400" x="740675"/>
            <a:ext cy="652800" cx="71732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github.com/PolymerLabs/seed-element</a:t>
            </a: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5" name="Shape 1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56" name="Shape 125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0" x="0"/>
            <a:ext cy="57149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0" name="Shape 1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61" name="Shape 126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0" x="0"/>
            <a:ext cy="51434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Shape 1262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6549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y="4386262" x="2035150"/>
            <a:ext cy="400050" cx="5073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youtube.com/watch?v=2toYLLcoY14</a:t>
            </a:r>
          </a:p>
        </p:txBody>
      </p: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0077"/>
        </a:solidFill>
      </p:bgPr>
    </p:bg>
    <p:spTree>
      <p:nvGrpSpPr>
        <p:cNvPr id="1267" name="Shape 1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8" name="Shape 1268"/>
          <p:cNvSpPr/>
          <p:nvPr/>
        </p:nvSpPr>
        <p:spPr>
          <a:xfrm>
            <a:off y="2178843" x="740242"/>
            <a:ext cy="785812" cx="63097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47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Share!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246467" x="786461"/>
            <a:ext cy="2913299" cx="40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247096" x="1690292"/>
            <a:ext cy="2913299" cx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1239280" x="2501981"/>
            <a:ext cy="2927699" cx="44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1239279" x="4362685"/>
            <a:ext cy="2927699" cx="34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73" name="Shape 127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9525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Shape 1274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5" name="Shape 1275"/>
          <p:cNvSpPr/>
          <p:nvPr/>
        </p:nvSpPr>
        <p:spPr>
          <a:xfrm>
            <a:off y="4414825" x="3251596"/>
            <a:ext cy="400199" cx="2640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customelements.io</a:t>
            </a:r>
          </a:p>
        </p:txBody>
      </p:sp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9" name="Shape 1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0" name="Shape 1280"/>
          <p:cNvSpPr/>
          <p:nvPr/>
        </p:nvSpPr>
        <p:spPr>
          <a:xfrm>
            <a:off y="2320389" x="1019175"/>
            <a:ext cy="340499" cx="5424299"/>
          </a:xfrm>
          <a:prstGeom prst="rect">
            <a:avLst/>
          </a:prstGeom>
          <a:solidFill>
            <a:srgbClr val="FFE082">
              <a:alpha val="5686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FFE08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y="289083" x="755813"/>
            <a:ext cy="4832100" cx="60293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"name": "my-element",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"version": "0.0.0",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"description": "My awesome Custom Element",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"license": "MIT",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"keywords": [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  "web-components"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],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"ignore": [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  "**/.*",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  "node_modules",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  "bower_components"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  ]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100" lang="en" i="0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</p:txBody>
      </p:sp>
      <p:sp>
        <p:nvSpPr>
          <p:cNvPr id="1282" name="Shape 1282"/>
          <p:cNvSpPr/>
          <p:nvPr/>
        </p:nvSpPr>
        <p:spPr>
          <a:xfrm>
            <a:off y="252350" x="6525699"/>
            <a:ext cy="504900" cx="2216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bower.json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@polymer</a:t>
            </a:r>
          </a:p>
        </p:txBody>
      </p:sp>
      <p:sp>
        <p:nvSpPr>
          <p:cNvPr id="1284" name="Shape 1284"/>
          <p:cNvSpPr txBox="1"/>
          <p:nvPr/>
        </p:nvSpPr>
        <p:spPr>
          <a:xfrm>
            <a:off y="4742750" x="7648450"/>
            <a:ext cy="342300" cx="1538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#itshackademic</a:t>
            </a:r>
          </a:p>
        </p:txBody>
      </p:sp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" name="Shape 1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89" name="Shape 128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257567" x="0"/>
            <a:ext cy="8729662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y="0" x="0"/>
            <a:ext cy="5143499" cx="9144000"/>
          </a:xfrm>
          <a:prstGeom prst="rect">
            <a:avLst/>
          </a:prstGeom>
          <a:solidFill>
            <a:srgbClr val="424242">
              <a:alpha val="55294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Shape 1291"/>
          <p:cNvSpPr/>
          <p:nvPr/>
        </p:nvSpPr>
        <p:spPr>
          <a:xfrm>
            <a:off y="1819275" x="2267499"/>
            <a:ext cy="1505099" cx="4608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90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EXPLORE</a:t>
            </a:r>
          </a:p>
        </p:txBody>
      </p: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1295" name="Shape 1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6" name="Shape 1296"/>
          <p:cNvSpPr txBox="1"/>
          <p:nvPr>
            <p:ph type="title"/>
          </p:nvPr>
        </p:nvSpPr>
        <p:spPr>
          <a:xfrm>
            <a:off y="571779" x="764064"/>
            <a:ext cy="3999899" cx="7615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https://auth0.com/jobs</a:t>
            </a:r>
          </a:p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None/>
            </a:pPr>
            <a:r>
              <a:t/>
            </a:r>
            <a:endParaRPr sz="4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7" name="Shape 1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1"/>
            <a:ext cy="5143500" cx="914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949AB"/>
        </a:solidFill>
      </p:bgPr>
    </p:bg>
    <p:spTree>
      <p:nvGrpSpPr>
        <p:cNvPr id="1301" name="Shape 1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2" name="Shape 1302"/>
          <p:cNvSpPr/>
          <p:nvPr/>
        </p:nvSpPr>
        <p:spPr>
          <a:xfrm>
            <a:off y="333725" x="2194200"/>
            <a:ext cy="1238400" cx="47555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68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&lt;thank-you&gt;</a:t>
            </a:r>
          </a:p>
        </p:txBody>
      </p:sp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20850" x="2407000"/>
            <a:ext cy="1195200" cx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/>
          <p:nvPr/>
        </p:nvSpPr>
        <p:spPr>
          <a:xfrm>
            <a:off y="3377675" x="1856800"/>
            <a:ext cy="962099" cx="2290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9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Martin Gontovnikas</a:t>
            </a:r>
          </a:p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9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</a:t>
            </a:r>
            <a:r>
              <a:rPr sz="29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mgonto</a:t>
            </a:r>
          </a:p>
        </p:txBody>
      </p:sp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23250" x="5275875"/>
            <a:ext cy="1190400" cx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/>
          <p:nvPr/>
        </p:nvSpPr>
        <p:spPr>
          <a:xfrm>
            <a:off y="3377675" x="4725675"/>
            <a:ext cy="962099" cx="2290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9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Cristian 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9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Douce</a:t>
            </a:r>
          </a:p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9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</a:t>
            </a:r>
            <a:r>
              <a:rPr sz="2900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cristiandouce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/>
        </p:nvSpPr>
        <p:spPr>
          <a:xfrm>
            <a:off y="-76200" x="-142875"/>
            <a:ext cy="5300737" cx="9365866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558194" x="5153110"/>
            <a:ext cy="6117055" cx="345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y="2275909" x="763078"/>
            <a:ext cy="1410394" cx="4367350"/>
          </a:xfrm>
          <a:prstGeom prst="roundRect">
            <a:avLst>
              <a:gd fmla="val 2196" name="adj"/>
            </a:avLst>
          </a:prstGeom>
          <a:solidFill>
            <a:srgbClr val="FFFFFF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KNOWLEDGE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HISTORY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FOOD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</p:txBody>
      </p:sp>
      <p:sp>
        <p:nvSpPr>
          <p:cNvPr id="212" name="Shape 212"/>
          <p:cNvSpPr/>
          <p:nvPr/>
        </p:nvSpPr>
        <p:spPr>
          <a:xfrm>
            <a:off y="1858464" x="763078"/>
            <a:ext cy="333375" cx="441483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z="2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Less Code</a:t>
            </a:r>
            <a:r>
              <a:rPr strike="noStrike" u="none" b="0" cap="none" baseline="0" sz="2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strike="noStrike" u="none" b="1" cap="none" baseline="0" sz="2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Less confusion.</a:t>
            </a:r>
          </a:p>
        </p:txBody>
      </p:sp>
      <p:sp>
        <p:nvSpPr>
          <p:cNvPr id="213" name="Shape 213"/>
          <p:cNvSpPr/>
          <p:nvPr/>
        </p:nvSpPr>
        <p:spPr>
          <a:xfrm>
            <a:off y="1285809" x="761669"/>
            <a:ext cy="509587" cx="306468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Components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267550" x="5595300"/>
            <a:ext cy="4651999" cx="2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/>
          <p:nvPr/>
        </p:nvSpPr>
        <p:spPr>
          <a:xfrm>
            <a:off y="2207425" x="730550"/>
            <a:ext cy="728699" cx="7648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4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Web Components?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/>
          <p:nvPr/>
        </p:nvSpPr>
        <p:spPr>
          <a:xfrm>
            <a:off y="2193125" x="730554"/>
            <a:ext cy="757200" cx="6793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225" name="Shape 225"/>
          <p:cNvSpPr/>
          <p:nvPr/>
        </p:nvSpPr>
        <p:spPr>
          <a:xfrm>
            <a:off y="2924175" x="730553"/>
            <a:ext cy="437999" cx="66279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new HTML/DOM elements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148622" x="-3427"/>
            <a:ext cy="5367294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DFDFD"/>
        </a:solidFill>
      </p:bgPr>
    </p:bg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/>
          <p:nvPr/>
        </p:nvSpPr>
        <p:spPr>
          <a:xfrm>
            <a:off y="1565561" x="4272879"/>
            <a:ext cy="1480499" cx="4112700"/>
          </a:xfrm>
          <a:prstGeom prst="roundRect">
            <a:avLst>
              <a:gd fmla="val 1928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selected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“1”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Tab 1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Tab 2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Tab 3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</p:txBody>
      </p:sp>
      <p:sp>
        <p:nvSpPr>
          <p:cNvPr id="236" name="Shape 236"/>
          <p:cNvSpPr/>
          <p:nvPr/>
        </p:nvSpPr>
        <p:spPr>
          <a:xfrm>
            <a:off y="1650970" x="966457"/>
            <a:ext cy="257175" cx="158145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declarative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readable</a:t>
            </a:r>
          </a:p>
        </p:txBody>
      </p:sp>
      <p:sp>
        <p:nvSpPr>
          <p:cNvPr id="237" name="Shape 237"/>
          <p:cNvSpPr/>
          <p:nvPr/>
        </p:nvSpPr>
        <p:spPr>
          <a:xfrm>
            <a:off y="2198658" x="966457"/>
            <a:ext cy="257175" cx="135100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meaningful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HTML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676006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y="2732058" x="966457"/>
            <a:ext cy="257175" cx="269076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common way to </a:t>
            </a: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extend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 reusable</a:t>
            </a:r>
          </a:p>
        </p:txBody>
      </p:sp>
      <p:sp>
        <p:nvSpPr>
          <p:cNvPr id="240" name="Shape 240"/>
          <p:cNvSpPr/>
          <p:nvPr/>
        </p:nvSpPr>
        <p:spPr>
          <a:xfrm>
            <a:off y="603220" x="766031"/>
            <a:ext cy="371475" cx="224319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2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241" name="Shape 241"/>
          <p:cNvSpPr/>
          <p:nvPr/>
        </p:nvSpPr>
        <p:spPr>
          <a:xfrm>
            <a:off y="984220" x="766031"/>
            <a:ext cy="252412" cx="128180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define new HTML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231631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766128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343188" x="2338717"/>
            <a:ext cy="1197091" cx="4466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DFDFD"/>
        </a:solidFill>
      </p:bgPr>
    </p:bg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/>
          <p:nvPr/>
        </p:nvSpPr>
        <p:spPr>
          <a:xfrm>
            <a:off y="1650970" x="966457"/>
            <a:ext cy="257175" cx="158145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declarative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readable</a:t>
            </a:r>
          </a:p>
        </p:txBody>
      </p:sp>
      <p:sp>
        <p:nvSpPr>
          <p:cNvPr id="251" name="Shape 251"/>
          <p:cNvSpPr/>
          <p:nvPr/>
        </p:nvSpPr>
        <p:spPr>
          <a:xfrm>
            <a:off y="2198658" x="966457"/>
            <a:ext cy="257175" cx="135100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meaningful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HTML</a:t>
            </a:r>
          </a:p>
        </p:txBody>
      </p:sp>
      <p:sp>
        <p:nvSpPr>
          <p:cNvPr id="252" name="Shape 252"/>
          <p:cNvSpPr/>
          <p:nvPr/>
        </p:nvSpPr>
        <p:spPr>
          <a:xfrm>
            <a:off y="2732058" x="966457"/>
            <a:ext cy="257175" cx="269076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common way to </a:t>
            </a:r>
            <a:r>
              <a:rPr strike="noStrike" u="none" b="1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extend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 reusable</a:t>
            </a:r>
          </a:p>
        </p:txBody>
      </p:sp>
      <p:sp>
        <p:nvSpPr>
          <p:cNvPr id="253" name="Shape 253"/>
          <p:cNvSpPr/>
          <p:nvPr/>
        </p:nvSpPr>
        <p:spPr>
          <a:xfrm>
            <a:off y="603220" x="766031"/>
            <a:ext cy="371475" cx="224319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2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Custom Elements</a:t>
            </a:r>
          </a:p>
        </p:txBody>
      </p:sp>
      <p:sp>
        <p:nvSpPr>
          <p:cNvPr id="254" name="Shape 254"/>
          <p:cNvSpPr/>
          <p:nvPr/>
        </p:nvSpPr>
        <p:spPr>
          <a:xfrm>
            <a:off y="984220" x="766031"/>
            <a:ext cy="252412" cx="128180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define new HTML</a:t>
            </a: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343188" x="2338717"/>
            <a:ext cy="1197090" cx="446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y="1565550" x="3919200"/>
            <a:ext cy="1480499" cx="4466699"/>
          </a:xfrm>
          <a:prstGeom prst="roundRect">
            <a:avLst>
              <a:gd fmla="val 1928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3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tabs 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document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querySelector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3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'paper-tabs'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tabs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addEventListener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3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'core-activate'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3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console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3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this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3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selected</a:t>
            </a: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3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676006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2231631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2766128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97644" x="2321650"/>
            <a:ext cy="1195200" cx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y="3124175" x="1851825"/>
            <a:ext cy="800099" cx="21302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400" lang="en">
                <a:solidFill>
                  <a:srgbClr val="42424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Martin Gontovnikas</a:t>
            </a:r>
          </a:p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</a:t>
            </a:r>
            <a:r>
              <a:rPr sz="2400" lang="en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mgonto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y="4742750" x="7244325"/>
            <a:ext cy="342300" cx="1942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800044" x="5504125"/>
            <a:ext cy="1190400" cx="11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y="3124175" x="5034300"/>
            <a:ext cy="800099" cx="21302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400" lang="en">
                <a:solidFill>
                  <a:srgbClr val="42424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Cristian</a:t>
            </a:r>
          </a:p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400" lang="en">
                <a:solidFill>
                  <a:srgbClr val="42424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Douce</a:t>
            </a:r>
          </a:p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@</a:t>
            </a:r>
            <a:r>
              <a:rPr sz="2400" lang="en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cristiandouce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/>
          <p:nvPr/>
        </p:nvSpPr>
        <p:spPr>
          <a:xfrm>
            <a:off y="2193125" x="730558"/>
            <a:ext cy="757200" cx="5342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</a:p>
        </p:txBody>
      </p:sp>
      <p:sp>
        <p:nvSpPr>
          <p:cNvPr id="266" name="Shape 266"/>
          <p:cNvSpPr/>
          <p:nvPr/>
        </p:nvSpPr>
        <p:spPr>
          <a:xfrm>
            <a:off y="2924175" x="730555"/>
            <a:ext cy="437999" cx="6860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native client-side templating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/>
          <p:nvPr/>
        </p:nvSpPr>
        <p:spPr>
          <a:xfrm>
            <a:off y="1565547" x="4272875"/>
            <a:ext cy="1790699" cx="4112700"/>
          </a:xfrm>
          <a:prstGeom prst="roundRect">
            <a:avLst>
              <a:gd fmla="val 1928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template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z="15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z="15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5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“comment”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&lt;img</a:t>
            </a: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z="15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z="15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5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“image.png”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&lt;script&gt;</a:t>
            </a:r>
            <a:r>
              <a:rPr sz="15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...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&lt;/script&gt;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template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</p:txBody>
      </p:sp>
      <p:sp>
        <p:nvSpPr>
          <p:cNvPr id="272" name="Shape 272"/>
          <p:cNvSpPr/>
          <p:nvPr/>
        </p:nvSpPr>
        <p:spPr>
          <a:xfrm>
            <a:off y="1650975" x="966450"/>
            <a:ext cy="257099" cx="3119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DOM</a:t>
            </a:r>
            <a:r>
              <a:rPr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 scaffold DOM → no XSS</a:t>
            </a:r>
          </a:p>
        </p:txBody>
      </p:sp>
      <p:sp>
        <p:nvSpPr>
          <p:cNvPr id="273" name="Shape 273"/>
          <p:cNvSpPr/>
          <p:nvPr/>
        </p:nvSpPr>
        <p:spPr>
          <a:xfrm>
            <a:off y="2584425" x="966451"/>
            <a:ext cy="257099" cx="28475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content is inert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until cloned/used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676006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/>
          <p:nvPr/>
        </p:nvSpPr>
        <p:spPr>
          <a:xfrm>
            <a:off y="3117825" x="966448"/>
            <a:ext cy="257099" cx="3119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doc fragment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→ </a:t>
            </a:r>
            <a:r>
              <a:rPr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part of the page</a:t>
            </a:r>
          </a:p>
        </p:txBody>
      </p:sp>
      <p:sp>
        <p:nvSpPr>
          <p:cNvPr id="276" name="Shape 276"/>
          <p:cNvSpPr/>
          <p:nvPr/>
        </p:nvSpPr>
        <p:spPr>
          <a:xfrm>
            <a:off y="603220" x="766031"/>
            <a:ext cy="371400" cx="2243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z="2200"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HTML Templates</a:t>
            </a:r>
          </a:p>
        </p:txBody>
      </p:sp>
      <p:sp>
        <p:nvSpPr>
          <p:cNvPr id="277" name="Shape 277"/>
          <p:cNvSpPr/>
          <p:nvPr/>
        </p:nvSpPr>
        <p:spPr>
          <a:xfrm>
            <a:off y="984225" x="766017"/>
            <a:ext cy="252300" cx="26013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native client-side templates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617406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151903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y="2117700" x="966451"/>
            <a:ext cy="257099" cx="28475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parsed</a:t>
            </a:r>
            <a:r>
              <a:rPr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</a:t>
            </a:r>
            <a:r>
              <a:rPr strike="noStrike" u="none" b="0" cap="none" baseline="0" sz="1500" lang="en" i="0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sz="1500" lang="en">
                <a:solidFill>
                  <a:srgbClr val="40404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rendered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150681" x="755870"/>
            <a:ext cy="169499" cx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/>
        </p:nvSpPr>
        <p:spPr>
          <a:xfrm>
            <a:off y="2193125" x="730556"/>
            <a:ext cy="757200" cx="58895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288" name="Shape 288"/>
          <p:cNvSpPr/>
          <p:nvPr/>
        </p:nvSpPr>
        <p:spPr>
          <a:xfrm>
            <a:off y="2924175" x="730557"/>
            <a:ext cy="437999" cx="51513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DOM/CSS scoping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92956" x="1914376"/>
            <a:ext cy="2486174" cx="497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y="3783850" x="1957251"/>
            <a:ext cy="266699" cx="5442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strike="noStrike" u="none" b="0" cap="none" baseline="0" sz="20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trike="noStrike" u="none" b="0" cap="none" baseline="0" sz="20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20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“foo.webm”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@polymer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y="4742750" x="7648450"/>
            <a:ext cy="342300" cx="1538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#itshackademic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/>
          <p:nvPr/>
        </p:nvSpPr>
        <p:spPr>
          <a:xfrm>
            <a:off y="3783850" x="1957251"/>
            <a:ext cy="266699" cx="5442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strike="noStrike" u="none" b="0" cap="none" baseline="0" sz="20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trike="noStrike" u="none" b="0" cap="none" baseline="0" sz="20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20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“foo.webm”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92956" x="1914376"/>
            <a:ext cy="2486174" cx="4972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Shape 303"/>
          <p:cNvGrpSpPr/>
          <p:nvPr/>
        </p:nvGrpSpPr>
        <p:grpSpPr>
          <a:xfrm>
            <a:off y="2442400" x="848588"/>
            <a:ext cy="994967" cx="2647191"/>
            <a:chOff y="350381" x="-3851039"/>
            <a:chExt cy="2653245" cx="7059175"/>
          </a:xfrm>
        </p:grpSpPr>
        <p:cxnSp>
          <p:nvCxnSpPr>
            <p:cNvPr id="304" name="Shape 304"/>
            <p:cNvCxnSpPr/>
            <p:nvPr/>
          </p:nvCxnSpPr>
          <p:spPr>
            <a:xfrm rot="10800000">
              <a:off y="1936382" x="-228481"/>
              <a:ext cy="1067243" cx="1067243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305" name="Shape 305"/>
            <p:cNvSpPr/>
            <p:nvPr/>
          </p:nvSpPr>
          <p:spPr>
            <a:xfrm>
              <a:off y="350381" x="-3851039"/>
              <a:ext cy="1986275" cx="7059175"/>
            </a:xfrm>
            <a:prstGeom prst="roundRect">
              <a:avLst>
                <a:gd fmla="val 4392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Actually Shadow DOM</a:t>
              </a:r>
            </a:p>
          </p:txBody>
        </p:sp>
      </p:grpSp>
      <p:sp>
        <p:nvSpPr>
          <p:cNvPr id="306" name="Shape 306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@polymer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y="4742750" x="7648450"/>
            <a:ext cy="342300" cx="1538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#itshackademic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92956" x="1914376"/>
            <a:ext cy="2486174" cx="497234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y="3783850" x="1957251"/>
            <a:ext cy="266699" cx="5442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&lt;video</a:t>
            </a:r>
            <a:r>
              <a:rPr strike="noStrike" u="none" b="0" cap="none" baseline="0" sz="20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trike="noStrike" u="none" b="0" cap="none" baseline="0" sz="20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20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“foo.webm” </a:t>
            </a:r>
            <a:r>
              <a:rPr strike="noStrike" u="none" b="0" cap="none" baseline="0" sz="20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controls</a:t>
            </a:r>
            <a:r>
              <a:rPr strike="noStrike" u="none" b="0" cap="none" baseline="0" sz="20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&gt;&lt;/video&gt;</a:t>
            </a:r>
          </a:p>
        </p:txBody>
      </p:sp>
      <p:sp>
        <p:nvSpPr>
          <p:cNvPr id="314" name="Shape 314"/>
          <p:cNvSpPr/>
          <p:nvPr/>
        </p:nvSpPr>
        <p:spPr>
          <a:xfrm>
            <a:off y="0" x="0"/>
            <a:ext cy="5143499" cx="9144000"/>
          </a:xfrm>
          <a:prstGeom prst="rect">
            <a:avLst/>
          </a:prstGeom>
          <a:solidFill>
            <a:srgbClr val="424242">
              <a:alpha val="4980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0" x="4499302"/>
            <a:ext cy="5143499" cx="542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/>
          <p:nvPr/>
        </p:nvSpPr>
        <p:spPr>
          <a:xfrm>
            <a:off y="2193130" x="730541"/>
            <a:ext cy="757237" cx="370221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 Imports</a:t>
            </a:r>
          </a:p>
        </p:txBody>
      </p:sp>
      <p:sp>
        <p:nvSpPr>
          <p:cNvPr id="321" name="Shape 321"/>
          <p:cNvSpPr/>
          <p:nvPr/>
        </p:nvSpPr>
        <p:spPr>
          <a:xfrm>
            <a:off y="2924175" x="730554"/>
            <a:ext cy="437999" cx="5591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loading web components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/>
          <p:nvPr/>
        </p:nvSpPr>
        <p:spPr>
          <a:xfrm>
            <a:off y="4811171" x="404198"/>
            <a:ext cy="476250" cx="2557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72857" x="398471"/>
            <a:ext cy="5216999" cx="83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y="4811171" x="404198"/>
            <a:ext cy="476400" cx="25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72857" x="398471"/>
            <a:ext cy="5216910" cx="834705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y="4811171" x="404198"/>
            <a:ext cy="476250" cx="25571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/>
          <p:nvPr/>
        </p:nvSpPr>
        <p:spPr>
          <a:xfrm>
            <a:off y="714375" x="877377"/>
            <a:ext cy="881100" cx="3548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5300" lang="en" i="0">
                <a:solidFill>
                  <a:srgbClr val="FFC107"/>
                </a:solidFill>
                <a:latin typeface="Roboto"/>
                <a:ea typeface="Roboto"/>
                <a:cs typeface="Roboto"/>
                <a:sym typeface="Roboto"/>
              </a:rPr>
              <a:t>Vulcanize</a:t>
            </a:r>
          </a:p>
        </p:txBody>
      </p:sp>
      <p:sp>
        <p:nvSpPr>
          <p:cNvPr id="342" name="Shape 342"/>
          <p:cNvSpPr/>
          <p:nvPr/>
        </p:nvSpPr>
        <p:spPr>
          <a:xfrm>
            <a:off y="2600325" x="877378"/>
            <a:ext cy="1009800" cx="75939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8C8C8C"/>
                </a:solidFill>
                <a:latin typeface="Roboto"/>
                <a:ea typeface="Roboto"/>
                <a:cs typeface="Roboto"/>
                <a:sym typeface="Roboto"/>
              </a:rPr>
              <a:t>$</a:t>
            </a:r>
            <a:r>
              <a:rPr strike="noStrike" u="none" b="1" cap="none" baseline="0" sz="3000" lang="en" i="0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rPr>
              <a:t> vulcanize  -o  build.html  index.html  \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F0F0F0"/>
                </a:solidFill>
                <a:latin typeface="Roboto"/>
                <a:ea typeface="Roboto"/>
                <a:cs typeface="Roboto"/>
                <a:sym typeface="Roboto"/>
              </a:rPr>
              <a:t>                      --csp  --strip</a:t>
            </a:r>
          </a:p>
        </p:txBody>
      </p:sp>
      <p:sp>
        <p:nvSpPr>
          <p:cNvPr id="343" name="Shape 343"/>
          <p:cNvSpPr/>
          <p:nvPr/>
        </p:nvSpPr>
        <p:spPr>
          <a:xfrm>
            <a:off y="1512093" x="905953"/>
            <a:ext cy="200099" cx="22907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FFA000"/>
                </a:solidFill>
                <a:latin typeface="Inconsolata"/>
                <a:ea typeface="Inconsolata"/>
                <a:cs typeface="Inconsolata"/>
                <a:sym typeface="Inconsolata"/>
              </a:rPr>
              <a:t>npm install -g vulcanize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/>
        </p:nvSpPr>
        <p:spPr>
          <a:xfrm>
            <a:off y="4742750" x="7244325"/>
            <a:ext cy="342300" cx="1942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143500" cx="914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87095" x="3001695"/>
            <a:ext cy="3140700" cx="31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y="3693112" x="2221668"/>
            <a:ext cy="881100" cx="5042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5300" lang="en" i="0">
                <a:solidFill>
                  <a:srgbClr val="FF8F00"/>
                </a:solidFill>
                <a:latin typeface="Roboto"/>
                <a:ea typeface="Roboto"/>
                <a:cs typeface="Roboto"/>
                <a:sym typeface="Roboto"/>
              </a:rPr>
              <a:t>grunt-vulcanize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92769" x="3857619"/>
            <a:ext cy="3195899" cx="14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y="3693112" x="2365734"/>
            <a:ext cy="881100" cx="4898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5300" lang="en" i="0">
                <a:solidFill>
                  <a:srgbClr val="D1484A"/>
                </a:solidFill>
                <a:latin typeface="Roboto"/>
                <a:ea typeface="Roboto"/>
                <a:cs typeface="Roboto"/>
                <a:sym typeface="Roboto"/>
              </a:rPr>
              <a:t>gulp-vulcanize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360" name="Shape 360"/>
          <p:cNvGrpSpPr/>
          <p:nvPr/>
        </p:nvGrpSpPr>
        <p:grpSpPr>
          <a:xfrm>
            <a:off y="274329" x="770356"/>
            <a:ext cy="812068" cx="7100088"/>
            <a:chOff y="0" x="0"/>
            <a:chExt cy="2165515" cx="15142009"/>
          </a:xfrm>
        </p:grpSpPr>
        <p:sp>
          <p:nvSpPr>
            <p:cNvPr id="361" name="Shape 361"/>
            <p:cNvSpPr/>
            <p:nvPr/>
          </p:nvSpPr>
          <p:spPr>
            <a:xfrm>
              <a:off y="0" x="0"/>
              <a:ext cy="1346200" cx="8081168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b" anchorCtr="0">
              <a:noAutofit/>
            </a:bodyPr>
            <a:lstStyle/>
            <a:p>
              <a:pPr algn="l" rtl="0" lvl="0" marR="0" indent="0" mar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30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 Elements</a:t>
              </a:r>
            </a:p>
          </p:txBody>
        </p:sp>
        <p:sp>
          <p:nvSpPr>
            <p:cNvPr id="362" name="Shape 362"/>
            <p:cNvSpPr/>
            <p:nvPr/>
          </p:nvSpPr>
          <p:spPr>
            <a:xfrm>
              <a:off y="1327313" x="0"/>
              <a:ext cy="838200" cx="1514200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new HTML elements and extend existing ones</a:t>
              </a:r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y="1392667" x="770356"/>
            <a:ext cy="812068" cx="6966546"/>
            <a:chOff y="0" x="0"/>
            <a:chExt cy="2165515" cx="9294924"/>
          </a:xfrm>
        </p:grpSpPr>
        <p:sp>
          <p:nvSpPr>
            <p:cNvPr id="364" name="Shape 364"/>
            <p:cNvSpPr/>
            <p:nvPr/>
          </p:nvSpPr>
          <p:spPr>
            <a:xfrm>
              <a:off y="0" x="0"/>
              <a:ext cy="1346200" cx="4764285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b" anchorCtr="0">
              <a:noAutofit/>
            </a:bodyPr>
            <a:lstStyle/>
            <a:p>
              <a:pPr algn="l" rtl="0" lvl="0" marR="0" indent="0" mar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30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sp>
          <p:nvSpPr>
            <p:cNvPr id="365" name="Shape 365"/>
            <p:cNvSpPr/>
            <p:nvPr/>
          </p:nvSpPr>
          <p:spPr>
            <a:xfrm>
              <a:off y="1327313" x="0"/>
              <a:ext cy="838200" cx="9294924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Native templating in the browser</a:t>
              </a:r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y="2511007" x="770356"/>
            <a:ext cy="812068" cx="7629668"/>
            <a:chOff y="0" x="0"/>
            <a:chExt cy="2165514" cx="10882425"/>
          </a:xfrm>
        </p:grpSpPr>
        <p:sp>
          <p:nvSpPr>
            <p:cNvPr id="367" name="Shape 367"/>
            <p:cNvSpPr/>
            <p:nvPr/>
          </p:nvSpPr>
          <p:spPr>
            <a:xfrm>
              <a:off y="0" x="0"/>
              <a:ext cy="1346200" cx="6170215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b" anchorCtr="0">
              <a:noAutofit/>
            </a:bodyPr>
            <a:lstStyle/>
            <a:p>
              <a:pPr algn="l" rtl="0" lvl="0" marR="0" indent="0" mar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30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Shadow DOM</a:t>
              </a:r>
            </a:p>
          </p:txBody>
        </p:sp>
        <p:sp>
          <p:nvSpPr>
            <p:cNvPr id="368" name="Shape 368"/>
            <p:cNvSpPr/>
            <p:nvPr/>
          </p:nvSpPr>
          <p:spPr>
            <a:xfrm>
              <a:off y="1327312" x="0"/>
              <a:ext cy="838200" cx="10882425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Scoped CSS!!! + encapsulated markup</a:t>
              </a:r>
            </a:p>
          </p:txBody>
        </p:sp>
      </p:grpSp>
      <p:grpSp>
        <p:nvGrpSpPr>
          <p:cNvPr id="369" name="Shape 369"/>
          <p:cNvGrpSpPr/>
          <p:nvPr/>
        </p:nvGrpSpPr>
        <p:grpSpPr>
          <a:xfrm>
            <a:off y="3629346" x="770357"/>
            <a:ext cy="812068" cx="7187924"/>
            <a:chOff y="0" x="0"/>
            <a:chExt cy="2165514" cx="13603188"/>
          </a:xfrm>
        </p:grpSpPr>
        <p:sp>
          <p:nvSpPr>
            <p:cNvPr id="370" name="Shape 370"/>
            <p:cNvSpPr/>
            <p:nvPr/>
          </p:nvSpPr>
          <p:spPr>
            <a:xfrm>
              <a:off y="0" x="0"/>
              <a:ext cy="1346200" cx="6573044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b" anchorCtr="0">
              <a:noAutofit/>
            </a:bodyPr>
            <a:lstStyle/>
            <a:p>
              <a:pPr algn="l" rtl="0" lvl="0" marR="0" indent="0" marL="0">
                <a:lnSpc>
                  <a:spcPct val="10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30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HTML Imports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y="1327312" x="0"/>
              <a:ext cy="838200" cx="13603188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Load custom element definitions and resources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66725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66725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66725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66725" x="0"/>
            <a:ext cy="5714999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43581" x="481709"/>
            <a:ext cy="4009125" cx="938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>
            <p:ph type="title"/>
          </p:nvPr>
        </p:nvSpPr>
        <p:spPr>
          <a:xfrm>
            <a:off y="706" x="763078"/>
            <a:ext cy="761293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Browser support</a:t>
            </a:r>
          </a:p>
        </p:txBody>
      </p:sp>
      <p:sp>
        <p:nvSpPr>
          <p:cNvPr id="402" name="Shape 402"/>
          <p:cNvSpPr/>
          <p:nvPr/>
        </p:nvSpPr>
        <p:spPr>
          <a:xfrm>
            <a:off y="676628" x="763078"/>
            <a:ext cy="342900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000" lang="en" i="1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7" name="Shape 407"/>
          <p:cNvPicPr preferRelativeResize="0"/>
          <p:nvPr/>
        </p:nvPicPr>
        <p:blipFill rotWithShape="1">
          <a:blip r:embed="rId3">
            <a:alphaModFix/>
          </a:blip>
          <a:srcRect t="0" b="0" r="0" l="30164"/>
          <a:stretch/>
        </p:blipFill>
        <p:spPr>
          <a:xfrm>
            <a:off y="2066478" x="429009"/>
            <a:ext cy="1010567" cx="329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Polyfills Web Components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sz="4500"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webcomponents.js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y="4233400" x="626250"/>
            <a:ext cy="549300" cx="7139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 previously called </a:t>
            </a:r>
            <a:r>
              <a:rPr sz="3000"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platform.js</a:t>
            </a:r>
          </a:p>
        </p:txBody>
      </p:sp>
      <p:sp>
        <p:nvSpPr>
          <p:cNvPr id="414" name="Shape 414"/>
          <p:cNvSpPr/>
          <p:nvPr/>
        </p:nvSpPr>
        <p:spPr>
          <a:xfrm>
            <a:off y="2453024" x="6574833"/>
            <a:ext cy="757200" cx="3279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30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y="571779" x="764064"/>
            <a:ext cy="3999942" cx="761587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</a:p>
        </p:txBody>
      </p:sp>
      <p:sp>
        <p:nvSpPr>
          <p:cNvPr id="138" name="Shape 138"/>
          <p:cNvSpPr/>
          <p:nvPr/>
        </p:nvSpPr>
        <p:spPr>
          <a:xfrm>
            <a:off y="3233560" x="763078"/>
            <a:ext cy="984885" cx="30549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z="19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Components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 the revolution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418" name="Shape 4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9" name="Shape 419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Adds syntactic “sugar”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sz="4500"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polymer.js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y="706" x="763078"/>
            <a:ext cy="761293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Browser support</a:t>
            </a:r>
          </a:p>
        </p:txBody>
      </p:sp>
      <p:sp>
        <p:nvSpPr>
          <p:cNvPr id="425" name="Shape 425"/>
          <p:cNvSpPr/>
          <p:nvPr/>
        </p:nvSpPr>
        <p:spPr>
          <a:xfrm>
            <a:off y="709965" x="763078"/>
            <a:ext cy="342900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000" lang="en" i="1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</a:t>
            </a:r>
          </a:p>
        </p:txBody>
      </p:sp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43581" x="481709"/>
            <a:ext cy="4009125" cx="93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y="706" x="763078"/>
            <a:ext cy="761293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Browser support</a:t>
            </a:r>
          </a:p>
        </p:txBody>
      </p:sp>
      <p:sp>
        <p:nvSpPr>
          <p:cNvPr id="432" name="Shape 432"/>
          <p:cNvSpPr/>
          <p:nvPr/>
        </p:nvSpPr>
        <p:spPr>
          <a:xfrm>
            <a:off y="709965" x="763078"/>
            <a:ext cy="342900" cx="7617841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2000" lang="en" i="1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</a:t>
            </a:r>
            <a:r>
              <a:rPr strike="noStrike" u="none" b="0" cap="none" baseline="0" sz="2000" lang="en" i="1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strike="noStrike" u="none" b="0" cap="none" baseline="0" sz="2000" lang="en" i="1">
                <a:solidFill>
                  <a:srgbClr val="00AC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(with Polymer)</a:t>
            </a: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43581" x="481709"/>
            <a:ext cy="4009125" cx="93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Sugaring: Custom Elements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443" name="Shape 443"/>
          <p:cNvGrpSpPr/>
          <p:nvPr/>
        </p:nvGrpSpPr>
        <p:grpSpPr>
          <a:xfrm>
            <a:off y="768966" x="1034593"/>
            <a:ext cy="400050" cx="1319733"/>
            <a:chOff y="0" x="0"/>
            <a:chExt cy="1066799" cx="3519285"/>
          </a:xfrm>
        </p:grpSpPr>
        <p:sp>
          <p:nvSpPr>
            <p:cNvPr id="444" name="Shape 444"/>
            <p:cNvSpPr/>
            <p:nvPr/>
          </p:nvSpPr>
          <p:spPr>
            <a:xfrm>
              <a:off y="0" x="1455534"/>
              <a:ext cy="1066799" cx="206375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445" name="Shape 445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0" cx="1187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Shape 446"/>
          <p:cNvGrpSpPr/>
          <p:nvPr/>
        </p:nvGrpSpPr>
        <p:grpSpPr>
          <a:xfrm>
            <a:off y="2288203" x="978088"/>
            <a:ext cy="402964" cx="1376237"/>
            <a:chOff y="0" x="0"/>
            <a:chExt cy="1074570" cx="3669966"/>
          </a:xfrm>
        </p:grpSpPr>
        <p:sp>
          <p:nvSpPr>
            <p:cNvPr id="447" name="Shape 447"/>
            <p:cNvSpPr/>
            <p:nvPr/>
          </p:nvSpPr>
          <p:spPr>
            <a:xfrm>
              <a:off y="0" x="1104566"/>
              <a:ext cy="1066799" cx="25654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448" name="Shape 448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523" cx="89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Shape 449"/>
          <p:cNvSpPr/>
          <p:nvPr/>
        </p:nvSpPr>
        <p:spPr>
          <a:xfrm>
            <a:off y="2145328" x="3100057"/>
            <a:ext cy="6858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“paper-tabs”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450" name="Shape 450"/>
          <p:cNvSpPr/>
          <p:nvPr/>
        </p:nvSpPr>
        <p:spPr>
          <a:xfrm>
            <a:off y="3807441" x="1640397"/>
            <a:ext cy="400050" cx="71392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451" name="Shape 451"/>
          <p:cNvSpPr/>
          <p:nvPr/>
        </p:nvSpPr>
        <p:spPr>
          <a:xfrm>
            <a:off y="3778866" x="3100057"/>
            <a:ext cy="4572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document.createElement(‘paper-tabs’);</a:t>
            </a:r>
          </a:p>
        </p:txBody>
      </p:sp>
      <p:sp>
        <p:nvSpPr>
          <p:cNvPr id="452" name="Shape 452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‘paper-tabs’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453" name="Shape 453"/>
          <p:cNvSpPr/>
          <p:nvPr/>
        </p:nvSpPr>
        <p:spPr>
          <a:xfrm>
            <a:off y="-513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/>
          <p:nvPr/>
        </p:nvSpPr>
        <p:spPr>
          <a:xfrm>
            <a:off y="580375" x="3100050"/>
            <a:ext cy="777299" cx="5728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‘paper-tabs’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grpSp>
        <p:nvGrpSpPr>
          <p:cNvPr id="460" name="Shape 460"/>
          <p:cNvGrpSpPr/>
          <p:nvPr/>
        </p:nvGrpSpPr>
        <p:grpSpPr>
          <a:xfrm>
            <a:off y="768966" x="1034593"/>
            <a:ext cy="400050" cx="1319733"/>
            <a:chOff y="0" x="0"/>
            <a:chExt cy="1066799" cx="3519285"/>
          </a:xfrm>
        </p:grpSpPr>
        <p:sp>
          <p:nvSpPr>
            <p:cNvPr id="461" name="Shape 461"/>
            <p:cNvSpPr/>
            <p:nvPr/>
          </p:nvSpPr>
          <p:spPr>
            <a:xfrm>
              <a:off y="0" x="1455534"/>
              <a:ext cy="1066799" cx="206375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462" name="Shape 462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0" cx="1187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Shape 463"/>
          <p:cNvGrpSpPr/>
          <p:nvPr/>
        </p:nvGrpSpPr>
        <p:grpSpPr>
          <a:xfrm>
            <a:off y="2288203" x="978088"/>
            <a:ext cy="402964" cx="1376237"/>
            <a:chOff y="0" x="0"/>
            <a:chExt cy="1074570" cx="3669966"/>
          </a:xfrm>
        </p:grpSpPr>
        <p:sp>
          <p:nvSpPr>
            <p:cNvPr id="464" name="Shape 464"/>
            <p:cNvSpPr/>
            <p:nvPr/>
          </p:nvSpPr>
          <p:spPr>
            <a:xfrm>
              <a:off y="0" x="1104566"/>
              <a:ext cy="1066799" cx="25654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465" name="Shape 465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523" cx="89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Shape 466"/>
          <p:cNvSpPr/>
          <p:nvPr/>
        </p:nvSpPr>
        <p:spPr>
          <a:xfrm>
            <a:off y="2145328" x="3100057"/>
            <a:ext cy="6858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“paper-tabs”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467" name="Shape 467"/>
          <p:cNvSpPr/>
          <p:nvPr/>
        </p:nvSpPr>
        <p:spPr>
          <a:xfrm>
            <a:off y="3807441" x="1640397"/>
            <a:ext cy="400050" cx="71392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468" name="Shape 468"/>
          <p:cNvSpPr/>
          <p:nvPr/>
        </p:nvSpPr>
        <p:spPr>
          <a:xfrm>
            <a:off y="3778866" x="3100057"/>
            <a:ext cy="4572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document.createElement(‘paper-tabs’);</a:t>
            </a:r>
          </a:p>
        </p:txBody>
      </p:sp>
      <p:sp>
        <p:nvSpPr>
          <p:cNvPr id="469" name="Shape 469"/>
          <p:cNvSpPr/>
          <p:nvPr/>
        </p:nvSpPr>
        <p:spPr>
          <a:xfrm>
            <a:off y="17576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475" name="Shape 475"/>
          <p:cNvGrpSpPr/>
          <p:nvPr/>
        </p:nvGrpSpPr>
        <p:grpSpPr>
          <a:xfrm>
            <a:off y="768966" x="1034593"/>
            <a:ext cy="400050" cx="1319733"/>
            <a:chOff y="0" x="0"/>
            <a:chExt cy="1066799" cx="3519285"/>
          </a:xfrm>
        </p:grpSpPr>
        <p:sp>
          <p:nvSpPr>
            <p:cNvPr id="476" name="Shape 476"/>
            <p:cNvSpPr/>
            <p:nvPr/>
          </p:nvSpPr>
          <p:spPr>
            <a:xfrm>
              <a:off y="0" x="1455534"/>
              <a:ext cy="1066799" cx="206375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477" name="Shape 477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0" cx="1187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Shape 478"/>
          <p:cNvGrpSpPr/>
          <p:nvPr/>
        </p:nvGrpSpPr>
        <p:grpSpPr>
          <a:xfrm>
            <a:off y="2288203" x="978088"/>
            <a:ext cy="402964" cx="1376237"/>
            <a:chOff y="0" x="0"/>
            <a:chExt cy="1074570" cx="3669966"/>
          </a:xfrm>
        </p:grpSpPr>
        <p:sp>
          <p:nvSpPr>
            <p:cNvPr id="479" name="Shape 479"/>
            <p:cNvSpPr/>
            <p:nvPr/>
          </p:nvSpPr>
          <p:spPr>
            <a:xfrm>
              <a:off y="0" x="1104566"/>
              <a:ext cy="1066799" cx="25654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480" name="Shape 480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523" cx="89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Shape 481"/>
          <p:cNvSpPr/>
          <p:nvPr/>
        </p:nvSpPr>
        <p:spPr>
          <a:xfrm>
            <a:off y="2145328" x="3100057"/>
            <a:ext cy="6858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“paper-tabs”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482" name="Shape 482"/>
          <p:cNvSpPr/>
          <p:nvPr/>
        </p:nvSpPr>
        <p:spPr>
          <a:xfrm>
            <a:off y="3807441" x="1640397"/>
            <a:ext cy="400050" cx="71392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483" name="Shape 483"/>
          <p:cNvSpPr/>
          <p:nvPr/>
        </p:nvSpPr>
        <p:spPr>
          <a:xfrm>
            <a:off y="3778866" x="3100057"/>
            <a:ext cy="4572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document.createElement(‘paper-tabs’);</a:t>
            </a:r>
          </a:p>
        </p:txBody>
      </p:sp>
      <p:sp>
        <p:nvSpPr>
          <p:cNvPr id="484" name="Shape 484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‘paper-tabs’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485" name="Shape 485"/>
          <p:cNvSpPr/>
          <p:nvPr/>
        </p:nvSpPr>
        <p:spPr>
          <a:xfrm>
            <a:off y="33377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491" name="Shape 491"/>
          <p:cNvGrpSpPr/>
          <p:nvPr/>
        </p:nvGrpSpPr>
        <p:grpSpPr>
          <a:xfrm>
            <a:off y="768966" x="1034593"/>
            <a:ext cy="400050" cx="1319733"/>
            <a:chOff y="0" x="0"/>
            <a:chExt cy="1066799" cx="3519285"/>
          </a:xfrm>
        </p:grpSpPr>
        <p:sp>
          <p:nvSpPr>
            <p:cNvPr id="492" name="Shape 492"/>
            <p:cNvSpPr/>
            <p:nvPr/>
          </p:nvSpPr>
          <p:spPr>
            <a:xfrm>
              <a:off y="0" x="1455534"/>
              <a:ext cy="1066799" cx="206375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493" name="Shape 493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0" cx="1187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" name="Shape 494"/>
          <p:cNvGrpSpPr/>
          <p:nvPr/>
        </p:nvGrpSpPr>
        <p:grpSpPr>
          <a:xfrm>
            <a:off y="2288203" x="978088"/>
            <a:ext cy="402964" cx="1376237"/>
            <a:chOff y="0" x="0"/>
            <a:chExt cy="1074570" cx="3669966"/>
          </a:xfrm>
        </p:grpSpPr>
        <p:sp>
          <p:nvSpPr>
            <p:cNvPr id="495" name="Shape 495"/>
            <p:cNvSpPr/>
            <p:nvPr/>
          </p:nvSpPr>
          <p:spPr>
            <a:xfrm>
              <a:off y="0" x="1104566"/>
              <a:ext cy="1066799" cx="25654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496" name="Shape 496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523" cx="892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Shape 497"/>
          <p:cNvSpPr/>
          <p:nvPr/>
        </p:nvSpPr>
        <p:spPr>
          <a:xfrm>
            <a:off y="2145328" x="3100057"/>
            <a:ext cy="6858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“paper-tabs”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498" name="Shape 498"/>
          <p:cNvSpPr/>
          <p:nvPr/>
        </p:nvSpPr>
        <p:spPr>
          <a:xfrm>
            <a:off y="3807441" x="1640397"/>
            <a:ext cy="400050" cx="71392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499" name="Shape 499"/>
          <p:cNvSpPr/>
          <p:nvPr/>
        </p:nvSpPr>
        <p:spPr>
          <a:xfrm>
            <a:off y="3778866" x="3100057"/>
            <a:ext cy="457200" cx="5377718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&lt;paper-tabs&gt;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&lt;/paper-tabs&gt;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document.createElement(‘paper-tabs’);</a:t>
            </a:r>
          </a:p>
        </p:txBody>
      </p:sp>
      <p:sp>
        <p:nvSpPr>
          <p:cNvPr id="500" name="Shape 500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‘paper-tabs’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06" name="Shape 506"/>
          <p:cNvGrpSpPr/>
          <p:nvPr/>
        </p:nvGrpSpPr>
        <p:grpSpPr>
          <a:xfrm>
            <a:off y="768966" x="619468"/>
            <a:ext cy="400049" cx="1319713"/>
            <a:chOff y="0" x="0"/>
            <a:chExt cy="1066799" cx="3519234"/>
          </a:xfrm>
        </p:grpSpPr>
        <p:sp>
          <p:nvSpPr>
            <p:cNvPr id="507" name="Shape 507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08" name="Shape 508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Shape 509"/>
          <p:cNvGrpSpPr/>
          <p:nvPr/>
        </p:nvGrpSpPr>
        <p:grpSpPr>
          <a:xfrm>
            <a:off y="2397176" x="562963"/>
            <a:ext cy="402917" cx="1376199"/>
            <a:chOff y="0" x="0"/>
            <a:chExt cy="1074447" cx="3669865"/>
          </a:xfrm>
        </p:grpSpPr>
        <p:sp>
          <p:nvSpPr>
            <p:cNvPr id="510" name="Shape 510"/>
            <p:cNvSpPr/>
            <p:nvPr/>
          </p:nvSpPr>
          <p:spPr>
            <a:xfrm>
              <a:off y="0" x="1104566"/>
              <a:ext cy="1066799" cx="25652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11" name="Shape 511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399" cx="892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Shape 512"/>
          <p:cNvSpPr/>
          <p:nvPr/>
        </p:nvSpPr>
        <p:spPr>
          <a:xfrm>
            <a:off y="2254305" x="2725433"/>
            <a:ext cy="6857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13" name="Shape 513"/>
          <p:cNvSpPr/>
          <p:nvPr/>
        </p:nvSpPr>
        <p:spPr>
          <a:xfrm>
            <a:off y="3807441" x="1225272"/>
            <a:ext cy="400199" cx="714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514" name="Shape 514"/>
          <p:cNvSpPr/>
          <p:nvPr/>
        </p:nvSpPr>
        <p:spPr>
          <a:xfrm>
            <a:off y="3778875" x="2725433"/>
            <a:ext cy="457200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“super-button”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’, 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‘super-button’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</p:txBody>
      </p:sp>
      <p:sp>
        <p:nvSpPr>
          <p:cNvPr id="515" name="Shape 515"/>
          <p:cNvSpPr/>
          <p:nvPr/>
        </p:nvSpPr>
        <p:spPr>
          <a:xfrm>
            <a:off y="580375" x="2725425"/>
            <a:ext cy="7772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sz="1700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HTMLButtonElement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 ‘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button’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516" name="Shape 516"/>
          <p:cNvSpPr/>
          <p:nvPr/>
        </p:nvSpPr>
        <p:spPr>
          <a:xfrm>
            <a:off y="-513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22" name="Shape 522"/>
          <p:cNvGrpSpPr/>
          <p:nvPr/>
        </p:nvGrpSpPr>
        <p:grpSpPr>
          <a:xfrm>
            <a:off y="768966" x="619468"/>
            <a:ext cy="400049" cx="1319713"/>
            <a:chOff y="0" x="0"/>
            <a:chExt cy="1066799" cx="3519234"/>
          </a:xfrm>
        </p:grpSpPr>
        <p:sp>
          <p:nvSpPr>
            <p:cNvPr id="523" name="Shape 523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24" name="Shape 524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" name="Shape 525"/>
          <p:cNvGrpSpPr/>
          <p:nvPr/>
        </p:nvGrpSpPr>
        <p:grpSpPr>
          <a:xfrm>
            <a:off y="2397176" x="562963"/>
            <a:ext cy="402917" cx="1376199"/>
            <a:chOff y="0" x="0"/>
            <a:chExt cy="1074447" cx="3669865"/>
          </a:xfrm>
        </p:grpSpPr>
        <p:sp>
          <p:nvSpPr>
            <p:cNvPr id="526" name="Shape 526"/>
            <p:cNvSpPr/>
            <p:nvPr/>
          </p:nvSpPr>
          <p:spPr>
            <a:xfrm>
              <a:off y="0" x="1104566"/>
              <a:ext cy="1066799" cx="25652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27" name="Shape 527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399" cx="892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Shape 528"/>
          <p:cNvSpPr/>
          <p:nvPr/>
        </p:nvSpPr>
        <p:spPr>
          <a:xfrm>
            <a:off y="2254305" x="2725433"/>
            <a:ext cy="6857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29" name="Shape 529"/>
          <p:cNvSpPr/>
          <p:nvPr/>
        </p:nvSpPr>
        <p:spPr>
          <a:xfrm>
            <a:off y="3807441" x="1225272"/>
            <a:ext cy="400199" cx="714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530" name="Shape 530"/>
          <p:cNvSpPr/>
          <p:nvPr/>
        </p:nvSpPr>
        <p:spPr>
          <a:xfrm>
            <a:off y="3778875" x="2725433"/>
            <a:ext cy="457200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“super-button”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’, 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‘super-button’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</p:txBody>
      </p:sp>
      <p:sp>
        <p:nvSpPr>
          <p:cNvPr id="531" name="Shape 531"/>
          <p:cNvSpPr/>
          <p:nvPr/>
        </p:nvSpPr>
        <p:spPr>
          <a:xfrm>
            <a:off y="580375" x="2725425"/>
            <a:ext cy="7772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sz="1700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HTMLButtonElement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 ‘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button’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532" name="Shape 532"/>
          <p:cNvSpPr/>
          <p:nvPr/>
        </p:nvSpPr>
        <p:spPr>
          <a:xfrm>
            <a:off y="198647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/>
        </p:nvSpPr>
        <p:spPr>
          <a:xfrm>
            <a:off y="2207425" x="730550"/>
            <a:ext cy="728699" cx="8212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4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Components: Overview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38" name="Shape 538"/>
          <p:cNvGrpSpPr/>
          <p:nvPr/>
        </p:nvGrpSpPr>
        <p:grpSpPr>
          <a:xfrm>
            <a:off y="768966" x="619468"/>
            <a:ext cy="400049" cx="1319713"/>
            <a:chOff y="0" x="0"/>
            <a:chExt cy="1066799" cx="3519234"/>
          </a:xfrm>
        </p:grpSpPr>
        <p:sp>
          <p:nvSpPr>
            <p:cNvPr id="539" name="Shape 539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40" name="Shape 540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Shape 541"/>
          <p:cNvGrpSpPr/>
          <p:nvPr/>
        </p:nvGrpSpPr>
        <p:grpSpPr>
          <a:xfrm>
            <a:off y="2397176" x="562963"/>
            <a:ext cy="402917" cx="1376199"/>
            <a:chOff y="0" x="0"/>
            <a:chExt cy="1074447" cx="3669865"/>
          </a:xfrm>
        </p:grpSpPr>
        <p:sp>
          <p:nvSpPr>
            <p:cNvPr id="542" name="Shape 542"/>
            <p:cNvSpPr/>
            <p:nvPr/>
          </p:nvSpPr>
          <p:spPr>
            <a:xfrm>
              <a:off y="0" x="1104566"/>
              <a:ext cy="1066799" cx="25652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43" name="Shape 543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399" cx="892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4" name="Shape 544"/>
          <p:cNvSpPr/>
          <p:nvPr/>
        </p:nvSpPr>
        <p:spPr>
          <a:xfrm>
            <a:off y="2254305" x="2725433"/>
            <a:ext cy="6857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45" name="Shape 545"/>
          <p:cNvSpPr/>
          <p:nvPr/>
        </p:nvSpPr>
        <p:spPr>
          <a:xfrm>
            <a:off y="3807441" x="1225272"/>
            <a:ext cy="400199" cx="714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546" name="Shape 546"/>
          <p:cNvSpPr/>
          <p:nvPr/>
        </p:nvSpPr>
        <p:spPr>
          <a:xfrm>
            <a:off y="3778875" x="2725433"/>
            <a:ext cy="457200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“super-button”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’, 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‘super-button’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</p:txBody>
      </p:sp>
      <p:sp>
        <p:nvSpPr>
          <p:cNvPr id="547" name="Shape 547"/>
          <p:cNvSpPr/>
          <p:nvPr/>
        </p:nvSpPr>
        <p:spPr>
          <a:xfrm>
            <a:off y="580375" x="2725425"/>
            <a:ext cy="7772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sz="1700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HTMLButtonElement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 ‘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button’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548" name="Shape 548"/>
          <p:cNvSpPr/>
          <p:nvPr/>
        </p:nvSpPr>
        <p:spPr>
          <a:xfrm>
            <a:off y="33704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54" name="Shape 554"/>
          <p:cNvGrpSpPr/>
          <p:nvPr/>
        </p:nvGrpSpPr>
        <p:grpSpPr>
          <a:xfrm>
            <a:off y="768966" x="619468"/>
            <a:ext cy="400049" cx="1319713"/>
            <a:chOff y="0" x="0"/>
            <a:chExt cy="1066799" cx="3519234"/>
          </a:xfrm>
        </p:grpSpPr>
        <p:sp>
          <p:nvSpPr>
            <p:cNvPr id="555" name="Shape 555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56" name="Shape 556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Shape 557"/>
          <p:cNvGrpSpPr/>
          <p:nvPr/>
        </p:nvGrpSpPr>
        <p:grpSpPr>
          <a:xfrm>
            <a:off y="2397176" x="562963"/>
            <a:ext cy="402917" cx="1376199"/>
            <a:chOff y="0" x="0"/>
            <a:chExt cy="1074447" cx="3669865"/>
          </a:xfrm>
        </p:grpSpPr>
        <p:sp>
          <p:nvSpPr>
            <p:cNvPr id="558" name="Shape 558"/>
            <p:cNvSpPr/>
            <p:nvPr/>
          </p:nvSpPr>
          <p:spPr>
            <a:xfrm>
              <a:off y="0" x="1104566"/>
              <a:ext cy="1066799" cx="25652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59" name="Shape 559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31047" x="0"/>
              <a:ext cy="743399" cx="892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Shape 560"/>
          <p:cNvSpPr/>
          <p:nvPr/>
        </p:nvSpPr>
        <p:spPr>
          <a:xfrm>
            <a:off y="2254305" x="2725433"/>
            <a:ext cy="6857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61" name="Shape 561"/>
          <p:cNvSpPr/>
          <p:nvPr/>
        </p:nvSpPr>
        <p:spPr>
          <a:xfrm>
            <a:off y="3807441" x="1225272"/>
            <a:ext cy="400199" cx="714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usage</a:t>
            </a:r>
          </a:p>
        </p:txBody>
      </p:sp>
      <p:sp>
        <p:nvSpPr>
          <p:cNvPr id="562" name="Shape 562"/>
          <p:cNvSpPr/>
          <p:nvPr/>
        </p:nvSpPr>
        <p:spPr>
          <a:xfrm>
            <a:off y="3778875" x="2725433"/>
            <a:ext cy="457200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“super-button”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// document.createElement(‘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button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’, </a:t>
            </a:r>
            <a:r>
              <a:rPr sz="1700" lang="en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‘super-button’</a:t>
            </a:r>
            <a:r>
              <a:rPr strike="noStrike" u="none" b="0" cap="none" baseline="0" sz="1700" lang="en" i="0">
                <a:solidFill>
                  <a:srgbClr val="8C8C8C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</p:txBody>
      </p:sp>
      <p:sp>
        <p:nvSpPr>
          <p:cNvPr id="563" name="Shape 563"/>
          <p:cNvSpPr/>
          <p:nvPr/>
        </p:nvSpPr>
        <p:spPr>
          <a:xfrm>
            <a:off y="580375" x="2725425"/>
            <a:ext cy="777299" cx="6194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registerElement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‘</a:t>
            </a:r>
            <a:r>
              <a:rPr sz="1700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super-button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’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Object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700" lang="en" i="0">
                <a:solidFill>
                  <a:srgbClr val="673AB7"/>
                </a:solidFill>
                <a:latin typeface="Inconsolata"/>
                <a:ea typeface="Inconsolata"/>
                <a:cs typeface="Inconsolata"/>
                <a:sym typeface="Inconsolata"/>
              </a:rPr>
              <a:t>HTMLButtonElement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prototype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),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extends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 ‘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button’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568" name="Shape 5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9" name="Shape 569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Sugaring: Templates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74" name="Shape 574"/>
          <p:cNvGrpSpPr/>
          <p:nvPr/>
        </p:nvGrpSpPr>
        <p:grpSpPr>
          <a:xfrm>
            <a:off y="768966" x="1034593"/>
            <a:ext cy="400049" cx="1319713"/>
            <a:chOff y="0" x="0"/>
            <a:chExt cy="1066799" cx="3519234"/>
          </a:xfrm>
        </p:grpSpPr>
        <p:sp>
          <p:nvSpPr>
            <p:cNvPr id="575" name="Shape 575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76" name="Shape 576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Shape 577"/>
          <p:cNvGrpSpPr/>
          <p:nvPr/>
        </p:nvGrpSpPr>
        <p:grpSpPr>
          <a:xfrm>
            <a:off y="3094191" x="978088"/>
            <a:ext cy="400049" cx="1376199"/>
            <a:chOff y="3094191" x="978088"/>
            <a:chExt cy="400049" cx="1376199"/>
          </a:xfrm>
        </p:grpSpPr>
        <p:sp>
          <p:nvSpPr>
            <p:cNvPr id="578" name="Shape 578"/>
            <p:cNvSpPr/>
            <p:nvPr/>
          </p:nvSpPr>
          <p:spPr>
            <a:xfrm>
              <a:off y="3094191" x="1392300"/>
              <a:ext cy="400049" cx="961987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79" name="Shape 579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191084" x="978088"/>
              <a:ext cy="278700" cx="33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Shape 580"/>
          <p:cNvSpPr/>
          <p:nvPr/>
        </p:nvSpPr>
        <p:spPr>
          <a:xfrm>
            <a:off y="2145313" x="3100050"/>
            <a:ext cy="27800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user-list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&lt;template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repeat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“{{user, i in users}}”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&lt;li&gt;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{{user.name}}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&lt;/template&gt;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&lt;/ul&gt;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&lt;/template&gt;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81" name="Shape 581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</p:txBody>
      </p:sp>
      <p:sp>
        <p:nvSpPr>
          <p:cNvPr id="582" name="Shape 582"/>
          <p:cNvSpPr/>
          <p:nvPr/>
        </p:nvSpPr>
        <p:spPr>
          <a:xfrm>
            <a:off y="-513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588" name="Shape 588"/>
          <p:cNvGrpSpPr/>
          <p:nvPr/>
        </p:nvGrpSpPr>
        <p:grpSpPr>
          <a:xfrm>
            <a:off y="768966" x="1034593"/>
            <a:ext cy="400049" cx="1319713"/>
            <a:chOff y="0" x="0"/>
            <a:chExt cy="1066799" cx="3519234"/>
          </a:xfrm>
        </p:grpSpPr>
        <p:sp>
          <p:nvSpPr>
            <p:cNvPr id="589" name="Shape 589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590" name="Shape 590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Shape 591"/>
          <p:cNvGrpSpPr/>
          <p:nvPr/>
        </p:nvGrpSpPr>
        <p:grpSpPr>
          <a:xfrm>
            <a:off y="3094191" x="978088"/>
            <a:ext cy="400199" cx="1376312"/>
            <a:chOff y="3094191" x="978088"/>
            <a:chExt cy="400199" cx="1376312"/>
          </a:xfrm>
        </p:grpSpPr>
        <p:sp>
          <p:nvSpPr>
            <p:cNvPr id="592" name="Shape 592"/>
            <p:cNvSpPr/>
            <p:nvPr/>
          </p:nvSpPr>
          <p:spPr>
            <a:xfrm>
              <a:off y="3094191" x="1392300"/>
              <a:ext cy="400199" cx="9620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593" name="Shape 593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191084" x="978088"/>
              <a:ext cy="278700" cx="33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Shape 594"/>
          <p:cNvSpPr/>
          <p:nvPr/>
        </p:nvSpPr>
        <p:spPr>
          <a:xfrm>
            <a:off y="2145313" x="3100050"/>
            <a:ext cy="27800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user-list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&lt;template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repeat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“{{user, i in users}}”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&lt;li&gt;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{{user.name}}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&lt;/template&gt;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&lt;/ul&gt;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&lt;/template&gt;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595" name="Shape 595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</p:txBody>
      </p:sp>
      <p:sp>
        <p:nvSpPr>
          <p:cNvPr id="596" name="Shape 596"/>
          <p:cNvSpPr/>
          <p:nvPr/>
        </p:nvSpPr>
        <p:spPr>
          <a:xfrm>
            <a:off y="17794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 txBox="1"/>
          <p:nvPr/>
        </p:nvSpPr>
        <p:spPr>
          <a:xfrm>
            <a:off y="4742750" x="6713400"/>
            <a:ext cy="342300" cx="10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@polymer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y="4742750" x="7648450"/>
            <a:ext cy="342300" cx="1538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#itshackademic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03" name="Shape 603"/>
          <p:cNvGrpSpPr/>
          <p:nvPr/>
        </p:nvGrpSpPr>
        <p:grpSpPr>
          <a:xfrm>
            <a:off y="768966" x="1034593"/>
            <a:ext cy="400049" cx="1319713"/>
            <a:chOff y="0" x="0"/>
            <a:chExt cy="1066799" cx="3519234"/>
          </a:xfrm>
        </p:grpSpPr>
        <p:sp>
          <p:nvSpPr>
            <p:cNvPr id="604" name="Shape 604"/>
            <p:cNvSpPr/>
            <p:nvPr/>
          </p:nvSpPr>
          <p:spPr>
            <a:xfrm>
              <a:off y="0" x="1455534"/>
              <a:ext cy="1066799" cx="2063700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vanilla</a:t>
              </a:r>
            </a:p>
          </p:txBody>
        </p:sp>
        <p:pic>
          <p:nvPicPr>
            <p:cNvPr id="605" name="Shape 605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139655" x="0"/>
              <a:ext cy="787499" cx="11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" name="Shape 606"/>
          <p:cNvGrpSpPr/>
          <p:nvPr/>
        </p:nvGrpSpPr>
        <p:grpSpPr>
          <a:xfrm>
            <a:off y="3094191" x="978088"/>
            <a:ext cy="400199" cx="1376312"/>
            <a:chOff y="3094191" x="978088"/>
            <a:chExt cy="400199" cx="1376312"/>
          </a:xfrm>
        </p:grpSpPr>
        <p:sp>
          <p:nvSpPr>
            <p:cNvPr id="607" name="Shape 607"/>
            <p:cNvSpPr/>
            <p:nvPr/>
          </p:nvSpPr>
          <p:spPr>
            <a:xfrm>
              <a:off y="3094191" x="1392300"/>
              <a:ext cy="400199" cx="962099"/>
            </a:xfrm>
            <a:prstGeom prst="rect">
              <a:avLst/>
            </a:prstGeom>
            <a:noFill/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2400" lang="en" i="0">
                  <a:solidFill>
                    <a:srgbClr val="B3B3B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polymer</a:t>
              </a:r>
            </a:p>
          </p:txBody>
        </p:sp>
        <p:pic>
          <p:nvPicPr>
            <p:cNvPr id="608" name="Shape 608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3191084" x="978088"/>
              <a:ext cy="278700" cx="33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9" name="Shape 609"/>
          <p:cNvSpPr/>
          <p:nvPr/>
        </p:nvSpPr>
        <p:spPr>
          <a:xfrm>
            <a:off y="2145313" x="3100050"/>
            <a:ext cy="27800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user-list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”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&lt;ul&gt;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&lt;template </a:t>
            </a:r>
            <a:r>
              <a:rPr sz="17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repeat</a:t>
            </a:r>
            <a:r>
              <a:rPr sz="17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7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“{{user, i in users}}”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  &lt;li&gt;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{{user.name}}</a:t>
            </a: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&lt;/li&gt;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  &lt;/template&gt;</a:t>
            </a:r>
          </a:p>
          <a:p>
            <a:pPr rtl="0" lvl="0" indent="0" mar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  &lt;/ul&gt;</a:t>
            </a: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&lt;/template&gt;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610" name="Shape 610"/>
          <p:cNvSpPr/>
          <p:nvPr/>
        </p:nvSpPr>
        <p:spPr>
          <a:xfrm>
            <a:off y="580375" x="3100049"/>
            <a:ext cy="777299" cx="53778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latin typeface="Inconsolata"/>
                <a:ea typeface="Inconsolata"/>
                <a:cs typeface="Inconsolata"/>
                <a:sym typeface="Inconsolata"/>
              </a:rPr>
              <a:t>    …</a:t>
            </a:r>
          </a:p>
          <a:p>
            <a:pPr rtl="0" lvl="0">
              <a:spcBef>
                <a:spcPts val="0"/>
              </a:spcBef>
              <a:buSzPct val="25000"/>
              <a:buNone/>
            </a:pPr>
            <a:r>
              <a:rPr sz="17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615" name="Shape 6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6" name="Shape 616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Sugaring: Shadow DOM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1" name="Shape 621"/>
          <p:cNvSpPr/>
          <p:nvPr/>
        </p:nvSpPr>
        <p:spPr>
          <a:xfrm>
            <a:off y="1176350" x="2598774"/>
            <a:ext cy="732600" cx="61734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var shadow = el.createShadowRoot();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shadow.innerHTML =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“&lt;style&gt;h2 { color: red; }&lt;/style&gt;”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+</a:t>
            </a:r>
            <a:b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“&lt;h2&gt;I’m a profile-card&lt;/h2&gt;”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</p:txBody>
      </p:sp>
      <p:sp>
        <p:nvSpPr>
          <p:cNvPr id="622" name="Shape 622"/>
          <p:cNvSpPr/>
          <p:nvPr/>
        </p:nvSpPr>
        <p:spPr>
          <a:xfrm>
            <a:off y="1138237" x="1079144"/>
            <a:ext cy="399900" cx="773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vanilla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90608" x="533318"/>
            <a:ext cy="295199" cx="4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y="2605100" x="2598775"/>
            <a:ext cy="2004299" cx="6119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“profile-card”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“stylesheet”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“styles.css”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&lt;h2&gt;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I’m a profile-card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&lt;/h2&gt;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625" name="Shape 625"/>
          <p:cNvSpPr/>
          <p:nvPr/>
        </p:nvSpPr>
        <p:spPr>
          <a:xfrm>
            <a:off y="3332137" x="947544"/>
            <a:ext cy="399900" cx="962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polymer</a:t>
            </a:r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424267" x="533332"/>
            <a:ext cy="278700" cx="3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/>
          <p:nvPr/>
        </p:nvSpPr>
        <p:spPr>
          <a:xfrm>
            <a:off y="-51325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3" name="Shape 633"/>
          <p:cNvSpPr/>
          <p:nvPr/>
        </p:nvSpPr>
        <p:spPr>
          <a:xfrm>
            <a:off y="1176350" x="2598774"/>
            <a:ext cy="732600" cx="61734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var shadow = el.createShadowRoot();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shadow.innerHTML =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“&lt;style&gt;h2 { color: red; }&lt;/style&gt;”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+</a:t>
            </a:r>
            <a:b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“&lt;h2&gt;I’m a profile-card&lt;/h2&gt;”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</p:txBody>
      </p:sp>
      <p:sp>
        <p:nvSpPr>
          <p:cNvPr id="634" name="Shape 634"/>
          <p:cNvSpPr/>
          <p:nvPr/>
        </p:nvSpPr>
        <p:spPr>
          <a:xfrm>
            <a:off y="1138237" x="1079144"/>
            <a:ext cy="399900" cx="773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vanilla</a:t>
            </a:r>
          </a:p>
        </p:txBody>
      </p:sp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90608" x="533318"/>
            <a:ext cy="295199" cx="4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/>
          <p:nvPr/>
        </p:nvSpPr>
        <p:spPr>
          <a:xfrm>
            <a:off y="2605100" x="2598775"/>
            <a:ext cy="2004299" cx="6119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“profile-card”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“stylesheet”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“styles.css”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&lt;h2&gt;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I’m a profile-card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&lt;/h2&gt;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637" name="Shape 637"/>
          <p:cNvSpPr/>
          <p:nvPr/>
        </p:nvSpPr>
        <p:spPr>
          <a:xfrm>
            <a:off y="3332137" x="947544"/>
            <a:ext cy="399900" cx="962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polymer</a:t>
            </a: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424267" x="533332"/>
            <a:ext cy="278700" cx="3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y="2346050" x="-119875"/>
            <a:ext cy="5282099" cx="9284399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5" name="Shape 645"/>
          <p:cNvSpPr/>
          <p:nvPr/>
        </p:nvSpPr>
        <p:spPr>
          <a:xfrm>
            <a:off y="1176350" x="2598774"/>
            <a:ext cy="732600" cx="61734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var shadow = el.createShadowRoot();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shadow.innerHTML =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“&lt;style&gt;h2 { color: red; }&lt;/style&gt;”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+</a:t>
            </a:r>
            <a:b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             </a:t>
            </a:r>
            <a:r>
              <a:rPr strike="noStrike" u="none" b="0" cap="none" baseline="0" sz="17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“&lt;h2&gt;I’m a profile-card&lt;/h2&gt;”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</p:txBody>
      </p:sp>
      <p:sp>
        <p:nvSpPr>
          <p:cNvPr id="646" name="Shape 646"/>
          <p:cNvSpPr/>
          <p:nvPr/>
        </p:nvSpPr>
        <p:spPr>
          <a:xfrm>
            <a:off y="1138237" x="1079144"/>
            <a:ext cy="399900" cx="773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vanilla</a:t>
            </a:r>
          </a:p>
        </p:txBody>
      </p:sp>
      <p:pic>
        <p:nvPicPr>
          <p:cNvPr id="647" name="Shape 64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190608" x="533318"/>
            <a:ext cy="295199" cx="4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Shape 648"/>
          <p:cNvSpPr/>
          <p:nvPr/>
        </p:nvSpPr>
        <p:spPr>
          <a:xfrm>
            <a:off y="2605100" x="2598775"/>
            <a:ext cy="2004299" cx="6119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&lt;polymer-element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name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“profile-card”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noscript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“stylesheet”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7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7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7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“styles.css”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&lt;h2&gt;</a:t>
            </a: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I’m a profile-card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&lt;/h2&gt;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&lt;/template&gt;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7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&lt;/polymer-element&gt;</a:t>
            </a:r>
          </a:p>
        </p:txBody>
      </p:sp>
      <p:sp>
        <p:nvSpPr>
          <p:cNvPr id="649" name="Shape 649"/>
          <p:cNvSpPr/>
          <p:nvPr/>
        </p:nvSpPr>
        <p:spPr>
          <a:xfrm>
            <a:off y="3332137" x="947544"/>
            <a:ext cy="399900" cx="9620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2400" lang="en" i="0">
                <a:solidFill>
                  <a:srgbClr val="B3B3B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polymer</a:t>
            </a: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424267" x="533332"/>
            <a:ext cy="278700" cx="3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/>
        </p:nvSpPr>
        <p:spPr>
          <a:xfrm>
            <a:off y="2207425" x="730550"/>
            <a:ext cy="728699" cx="8212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problems are we solving?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655" name="Shape 6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y="571779" x="764064"/>
            <a:ext cy="3999942" cx="761587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Components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660" name="Shape 6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1" name="Shape 661"/>
          <p:cNvSpPr/>
          <p:nvPr/>
        </p:nvSpPr>
        <p:spPr>
          <a:xfrm>
            <a:off y="2078208" x="749591"/>
            <a:ext cy="757200" cx="10647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&lt;ul&gt;</a:t>
            </a:r>
          </a:p>
        </p:txBody>
      </p:sp>
      <p:sp>
        <p:nvSpPr>
          <p:cNvPr id="662" name="Shape 662"/>
          <p:cNvSpPr/>
          <p:nvPr/>
        </p:nvSpPr>
        <p:spPr>
          <a:xfrm>
            <a:off y="2815717" x="749357"/>
            <a:ext cy="757200" cx="9165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&lt;p&gt;</a:t>
            </a:r>
          </a:p>
        </p:txBody>
      </p:sp>
      <p:sp>
        <p:nvSpPr>
          <p:cNvPr id="663" name="Shape 663"/>
          <p:cNvSpPr/>
          <p:nvPr/>
        </p:nvSpPr>
        <p:spPr>
          <a:xfrm>
            <a:off y="1340700" x="749602"/>
            <a:ext cy="757200" cx="13494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h1</a:t>
            </a: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C6BC0"/>
        </a:solidFill>
      </p:bgPr>
    </p:bg>
    <p:spTree>
      <p:nvGrpSpPr>
        <p:cNvPr id="667" name="Shape 6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8" name="Shape 668"/>
          <p:cNvSpPr/>
          <p:nvPr/>
        </p:nvSpPr>
        <p:spPr>
          <a:xfrm>
            <a:off y="2078200" x="749636"/>
            <a:ext cy="757200" cx="55305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menu-button</a:t>
            </a: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</a:p>
        </p:txBody>
      </p:sp>
      <p:sp>
        <p:nvSpPr>
          <p:cNvPr id="669" name="Shape 669"/>
          <p:cNvSpPr/>
          <p:nvPr/>
        </p:nvSpPr>
        <p:spPr>
          <a:xfrm>
            <a:off y="2815725" x="749326"/>
            <a:ext cy="757200" cx="5987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&lt;page-scaffold&gt;</a:t>
            </a:r>
          </a:p>
        </p:txBody>
      </p:sp>
      <p:sp>
        <p:nvSpPr>
          <p:cNvPr id="670" name="Shape 670"/>
          <p:cNvSpPr/>
          <p:nvPr/>
        </p:nvSpPr>
        <p:spPr>
          <a:xfrm>
            <a:off y="1340700" x="749601"/>
            <a:ext cy="757200" cx="55884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animated-pages</a:t>
            </a: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674" name="Shape 6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5" name="Shape 675"/>
          <p:cNvSpPr/>
          <p:nvPr/>
        </p:nvSpPr>
        <p:spPr>
          <a:xfrm>
            <a:off y="1814512" x="730541"/>
            <a:ext cy="1514475" cx="702545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if we designed HTML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the mobile web?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4242"/>
        </a:solidFill>
      </p:bgPr>
    </p:bg>
    <p:spTree>
      <p:nvGrpSpPr>
        <p:cNvPr id="679" name="Shape 6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680" name="Shape 680"/>
          <p:cNvGrpSpPr/>
          <p:nvPr/>
        </p:nvGrpSpPr>
        <p:grpSpPr>
          <a:xfrm>
            <a:off y="211132" x="3247343"/>
            <a:ext cy="4721236" cx="2668363"/>
            <a:chOff y="0" x="0"/>
            <a:chExt cy="12589961" cx="7115635"/>
          </a:xfrm>
        </p:grpSpPr>
        <p:pic>
          <p:nvPicPr>
            <p:cNvPr id="681" name="Shape 681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589961" cx="71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Shape 682"/>
            <p:cNvPicPr preferRelativeResize="0"/>
            <p:nvPr/>
          </p:nvPicPr>
          <p:blipFill rotWithShape="1">
            <a:blip r:embed="rId4">
              <a:alphaModFix/>
            </a:blip>
            <a:srcRect t="252" b="252" r="252" l="252"/>
            <a:stretch/>
          </p:blipFill>
          <p:spPr>
            <a:xfrm>
              <a:off y="1465665" x="873155"/>
              <a:ext cy="9633424" cx="54404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3" name="Shape 683"/>
          <p:cNvGrpSpPr/>
          <p:nvPr/>
        </p:nvGrpSpPr>
        <p:grpSpPr>
          <a:xfrm>
            <a:off y="862867" x="1749343"/>
            <a:ext cy="439611" cx="1975725"/>
            <a:chOff y="-3079981" x="-301739"/>
            <a:chExt cy="3536700" cx="5268600"/>
          </a:xfrm>
        </p:grpSpPr>
        <p:cxnSp>
          <p:nvCxnSpPr>
            <p:cNvPr id="684" name="Shape 684"/>
            <p:cNvCxnSpPr>
              <a:endCxn id="685" idx="3"/>
            </p:cNvCxnSpPr>
            <p:nvPr/>
          </p:nvCxnSpPr>
          <p:spPr>
            <a:xfrm rot="10800000">
              <a:off y="-1311631" x="3806760"/>
              <a:ext cy="0" cx="1160100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685" name="Shape 685"/>
            <p:cNvSpPr/>
            <p:nvPr/>
          </p:nvSpPr>
          <p:spPr>
            <a:xfrm>
              <a:off y="-3079981" x="-301739"/>
              <a:ext cy="3536700" cx="4108500"/>
            </a:xfrm>
            <a:prstGeom prst="roundRect">
              <a:avLst>
                <a:gd fmla="val 6268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&lt;core-icon&gt;</a:t>
              </a: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y="2945036" x="5489925"/>
            <a:ext cy="431325" cx="2114420"/>
            <a:chOff y="1850122" x="-2983480"/>
            <a:chExt cy="1172399" cx="5638455"/>
          </a:xfrm>
        </p:grpSpPr>
        <p:cxnSp>
          <p:nvCxnSpPr>
            <p:cNvPr id="687" name="Shape 687"/>
            <p:cNvCxnSpPr/>
            <p:nvPr/>
          </p:nvCxnSpPr>
          <p:spPr>
            <a:xfrm>
              <a:off y="2436916" x="-2983480"/>
              <a:ext cy="0" cx="2058602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688" name="Shape 688"/>
            <p:cNvSpPr/>
            <p:nvPr/>
          </p:nvSpPr>
          <p:spPr>
            <a:xfrm>
              <a:off y="1850122" x="-1453525"/>
              <a:ext cy="1172399" cx="4108500"/>
            </a:xfrm>
            <a:prstGeom prst="roundRect">
              <a:avLst>
                <a:gd fmla="val 6268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&lt;paper-fab&gt;</a:t>
              </a:r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y="2422453" x="638896"/>
            <a:ext cy="472833" cx="2960964"/>
            <a:chOff y="-1070878" x="-2666991"/>
            <a:chExt cy="1271399" cx="7680840"/>
          </a:xfrm>
        </p:grpSpPr>
        <p:cxnSp>
          <p:nvCxnSpPr>
            <p:cNvPr id="690" name="Shape 690"/>
            <p:cNvCxnSpPr/>
            <p:nvPr/>
          </p:nvCxnSpPr>
          <p:spPr>
            <a:xfrm rot="10800000">
              <a:off y="-216082" x="3643001"/>
              <a:ext cy="0" cx="137084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691" name="Shape 691"/>
            <p:cNvSpPr/>
            <p:nvPr/>
          </p:nvSpPr>
          <p:spPr>
            <a:xfrm>
              <a:off y="-1070878" x="-2666991"/>
              <a:ext cy="1271399" cx="6473700"/>
            </a:xfrm>
            <a:prstGeom prst="roundRect">
              <a:avLst>
                <a:gd fmla="val 6268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&lt;core-drawer-panel&gt;</a:t>
              </a:r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y="1123575" x="4519125"/>
            <a:ext cy="1129949" cx="1686262"/>
            <a:chOff y="-193875" x="-1647589"/>
            <a:chExt cy="3013199" cx="4496700"/>
          </a:xfrm>
        </p:grpSpPr>
        <p:cxnSp>
          <p:nvCxnSpPr>
            <p:cNvPr id="693" name="Shape 693"/>
            <p:cNvCxnSpPr/>
            <p:nvPr/>
          </p:nvCxnSpPr>
          <p:spPr>
            <a:xfrm>
              <a:off y="-193875" x="-861376"/>
              <a:ext cy="2935500" cx="0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694" name="Shape 694"/>
            <p:cNvSpPr/>
            <p:nvPr/>
          </p:nvSpPr>
          <p:spPr>
            <a:xfrm>
              <a:off y="1646925" x="-1647589"/>
              <a:ext cy="1172399" cx="4496700"/>
            </a:xfrm>
            <a:prstGeom prst="roundRect">
              <a:avLst>
                <a:gd fmla="val 6268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&lt;core-field&gt;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presetID="10" fill="hold" presetSubtype="0" presetClass="entr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99" name="Shape 699"/>
          <p:cNvPicPr preferRelativeResize="0"/>
          <p:nvPr/>
        </p:nvPicPr>
        <p:blipFill rotWithShape="1">
          <a:blip r:embed="rId3">
            <a:alphaModFix amt="15000"/>
          </a:blip>
          <a:srcRect t="0" b="0" r="0" l="0"/>
          <a:stretch/>
        </p:blipFill>
        <p:spPr>
          <a:xfrm>
            <a:off y="4411935" x="7824210"/>
            <a:ext cy="409575" cx="56183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/>
          <p:nvPr/>
        </p:nvSpPr>
        <p:spPr>
          <a:xfrm>
            <a:off y="4637725" x="763078"/>
            <a:ext cy="157162" cx="205025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9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http://bit.ly/1jkTo5c</a:t>
            </a:r>
          </a:p>
        </p:txBody>
      </p:sp>
      <p:pic>
        <p:nvPicPr>
          <p:cNvPr id="701" name="Shape 701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-1441556" x="-390346"/>
            <a:ext cy="6616463" cx="992469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/>
          <p:nvPr/>
        </p:nvSpPr>
        <p:spPr>
          <a:xfrm>
            <a:off y="0" x="0"/>
            <a:ext cy="5143499" cx="9144000"/>
          </a:xfrm>
          <a:prstGeom prst="rect">
            <a:avLst/>
          </a:prstGeom>
          <a:solidFill>
            <a:srgbClr val="424242">
              <a:alpha val="8000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y="1864518" x="1541721"/>
            <a:ext cy="1414462" cx="606055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84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core-elements</a:t>
            </a:r>
          </a:p>
        </p:txBody>
      </p:sp>
      <p:sp>
        <p:nvSpPr>
          <p:cNvPr id="704" name="Shape 704"/>
          <p:cNvSpPr/>
          <p:nvPr/>
        </p:nvSpPr>
        <p:spPr>
          <a:xfrm>
            <a:off y="4637725" x="763078"/>
            <a:ext cy="157162" cx="205025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900" lang="en" i="0">
                <a:solidFill>
                  <a:srgbClr val="BCBCBC"/>
                </a:solidFill>
                <a:latin typeface="Roboto"/>
                <a:ea typeface="Roboto"/>
                <a:cs typeface="Roboto"/>
                <a:sym typeface="Roboto"/>
              </a:rPr>
              <a:t>Image: http://bit.ly/1mZjnTu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9" name="Shape 709"/>
          <p:cNvSpPr/>
          <p:nvPr/>
        </p:nvSpPr>
        <p:spPr>
          <a:xfrm>
            <a:off y="4143170" x="-123825"/>
            <a:ext cy="1282936" cx="52910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y="63283" x="395489"/>
            <a:ext cy="8426473" cx="4762500"/>
            <a:chOff y="0" x="0"/>
            <a:chExt cy="22470592" cx="12699999"/>
          </a:xfrm>
        </p:grpSpPr>
        <p:pic>
          <p:nvPicPr>
            <p:cNvPr id="711" name="Shape 711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22470592" cx="1269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Shape 712"/>
            <p:cNvPicPr preferRelativeResize="0"/>
            <p:nvPr/>
          </p:nvPicPr>
          <p:blipFill rotWithShape="1">
            <a:blip r:embed="rId4">
              <a:alphaModFix/>
            </a:blip>
            <a:srcRect t="0" b="0" r="60172" l="139"/>
            <a:stretch/>
          </p:blipFill>
          <p:spPr>
            <a:xfrm>
              <a:off y="2626594" x="1644026"/>
              <a:ext cy="1353947" cx="9538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Shape 713"/>
            <p:cNvSpPr/>
            <p:nvPr/>
          </p:nvSpPr>
          <p:spPr>
            <a:xfrm>
              <a:off y="3983239" x="1634900"/>
              <a:ext cy="9550839" cx="9556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y="2460384" x="-123825"/>
            <a:ext cy="2730294" cx="5305469"/>
            <a:chOff y="0" x="0"/>
            <a:chExt cy="7280784" cx="14147917"/>
          </a:xfrm>
        </p:grpSpPr>
        <p:sp>
          <p:nvSpPr>
            <p:cNvPr id="715" name="Shape 715"/>
            <p:cNvSpPr/>
            <p:nvPr/>
          </p:nvSpPr>
          <p:spPr>
            <a:xfrm>
              <a:off y="3859621" x="0"/>
              <a:ext cy="3421162" cx="141094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y="0" x="1447915"/>
              <a:ext cy="6509048" cx="127000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9157">
                  <a:srgbClr val="FFFFFF">
                    <a:alpha val="49803"/>
                  </a:srgbClr>
                </a:gs>
                <a:gs pos="49304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17" name="Shape 717"/>
          <p:cNvSpPr/>
          <p:nvPr/>
        </p:nvSpPr>
        <p:spPr>
          <a:xfrm>
            <a:off y="538096" x="4981244"/>
            <a:ext cy="504825" cx="25099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&lt;core-toolbar&gt;</a:t>
            </a:r>
          </a:p>
        </p:txBody>
      </p:sp>
      <p:sp>
        <p:nvSpPr>
          <p:cNvPr id="718" name="Shape 718"/>
          <p:cNvSpPr/>
          <p:nvPr/>
        </p:nvSpPr>
        <p:spPr>
          <a:xfrm>
            <a:off y="1131089" x="4981244"/>
            <a:ext cy="649605" cx="322305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basic container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for controls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like tabs or buttons</a:t>
            </a:r>
          </a:p>
        </p:txBody>
      </p:sp>
      <p:sp>
        <p:nvSpPr>
          <p:cNvPr id="719" name="Shape 719"/>
          <p:cNvSpPr/>
          <p:nvPr/>
        </p:nvSpPr>
        <p:spPr>
          <a:xfrm>
            <a:off y="1066800" x="1019119"/>
            <a:ext cy="476249" cx="3560899"/>
          </a:xfrm>
          <a:prstGeom prst="rect">
            <a:avLst/>
          </a:prstGeom>
          <a:solidFill>
            <a:srgbClr val="03BBD4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y="1190624" x="1124907"/>
            <a:ext cy="219075" cx="6207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6" name="Shape 726"/>
          <p:cNvSpPr/>
          <p:nvPr/>
        </p:nvSpPr>
        <p:spPr>
          <a:xfrm>
            <a:off y="4143170" x="-123825"/>
            <a:ext cy="1282936" cx="52910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7" name="Shape 727"/>
          <p:cNvGrpSpPr/>
          <p:nvPr/>
        </p:nvGrpSpPr>
        <p:grpSpPr>
          <a:xfrm>
            <a:off y="63283" x="395489"/>
            <a:ext cy="8426473" cx="4762500"/>
            <a:chOff y="0" x="0"/>
            <a:chExt cy="22470592" cx="12699999"/>
          </a:xfrm>
        </p:grpSpPr>
        <p:pic>
          <p:nvPicPr>
            <p:cNvPr id="728" name="Shape 728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22470592" cx="1269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Shape 729"/>
            <p:cNvPicPr preferRelativeResize="0"/>
            <p:nvPr/>
          </p:nvPicPr>
          <p:blipFill rotWithShape="1">
            <a:blip r:embed="rId4">
              <a:alphaModFix/>
            </a:blip>
            <a:srcRect t="0" b="0" r="60172" l="139"/>
            <a:stretch/>
          </p:blipFill>
          <p:spPr>
            <a:xfrm>
              <a:off y="2626594" x="1644026"/>
              <a:ext cy="1353947" cx="9538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Shape 730"/>
            <p:cNvSpPr/>
            <p:nvPr/>
          </p:nvSpPr>
          <p:spPr>
            <a:xfrm>
              <a:off y="3983239" x="1634900"/>
              <a:ext cy="9550839" cx="9556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y="2460384" x="-123825"/>
            <a:ext cy="2730294" cx="5305469"/>
            <a:chOff y="0" x="0"/>
            <a:chExt cy="7280784" cx="14147917"/>
          </a:xfrm>
        </p:grpSpPr>
        <p:sp>
          <p:nvSpPr>
            <p:cNvPr id="732" name="Shape 732"/>
            <p:cNvSpPr/>
            <p:nvPr/>
          </p:nvSpPr>
          <p:spPr>
            <a:xfrm>
              <a:off y="3859621" x="0"/>
              <a:ext cy="3421162" cx="141094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y="0" x="1447915"/>
              <a:ext cy="6509048" cx="127000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9157">
                  <a:srgbClr val="FFFFFF">
                    <a:alpha val="49803"/>
                  </a:srgbClr>
                </a:gs>
                <a:gs pos="49304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34" name="Shape 734"/>
          <p:cNvSpPr/>
          <p:nvPr/>
        </p:nvSpPr>
        <p:spPr>
          <a:xfrm>
            <a:off y="2162031" x="4992178"/>
            <a:ext cy="649605" cx="3394323"/>
          </a:xfrm>
          <a:prstGeom prst="roundRect">
            <a:avLst>
              <a:gd fmla="val 4767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“import”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“core-toolbar.html”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</p:txBody>
      </p:sp>
      <p:sp>
        <p:nvSpPr>
          <p:cNvPr id="735" name="Shape 735"/>
          <p:cNvSpPr/>
          <p:nvPr/>
        </p:nvSpPr>
        <p:spPr>
          <a:xfrm>
            <a:off y="538096" x="4981244"/>
            <a:ext cy="504825" cx="25099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&lt;core-toolbar&gt;</a:t>
            </a:r>
          </a:p>
        </p:txBody>
      </p:sp>
      <p:sp>
        <p:nvSpPr>
          <p:cNvPr id="736" name="Shape 736"/>
          <p:cNvSpPr/>
          <p:nvPr/>
        </p:nvSpPr>
        <p:spPr>
          <a:xfrm>
            <a:off y="1131089" x="4981244"/>
            <a:ext cy="649605" cx="322305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basic container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for controls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like tabs or buttons</a:t>
            </a:r>
          </a:p>
        </p:txBody>
      </p:sp>
      <p:sp>
        <p:nvSpPr>
          <p:cNvPr id="737" name="Shape 737"/>
          <p:cNvSpPr/>
          <p:nvPr/>
        </p:nvSpPr>
        <p:spPr>
          <a:xfrm>
            <a:off y="1066800" x="1019119"/>
            <a:ext cy="476249" cx="3560899"/>
          </a:xfrm>
          <a:prstGeom prst="rect">
            <a:avLst/>
          </a:prstGeom>
          <a:solidFill>
            <a:srgbClr val="03BBD4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y="1190624" x="1124907"/>
            <a:ext cy="219075" cx="6207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4" name="Shape 744"/>
          <p:cNvSpPr/>
          <p:nvPr/>
        </p:nvSpPr>
        <p:spPr>
          <a:xfrm>
            <a:off y="4143170" x="-123825"/>
            <a:ext cy="1282936" cx="52910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5" name="Shape 745"/>
          <p:cNvGrpSpPr/>
          <p:nvPr/>
        </p:nvGrpSpPr>
        <p:grpSpPr>
          <a:xfrm>
            <a:off y="63283" x="395489"/>
            <a:ext cy="8426473" cx="4762500"/>
            <a:chOff y="0" x="0"/>
            <a:chExt cy="22470592" cx="12699999"/>
          </a:xfrm>
        </p:grpSpPr>
        <p:pic>
          <p:nvPicPr>
            <p:cNvPr id="746" name="Shape 746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22470592" cx="1269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Shape 747"/>
            <p:cNvPicPr preferRelativeResize="0"/>
            <p:nvPr/>
          </p:nvPicPr>
          <p:blipFill rotWithShape="1">
            <a:blip r:embed="rId4">
              <a:alphaModFix/>
            </a:blip>
            <a:srcRect t="0" b="0" r="60172" l="139"/>
            <a:stretch/>
          </p:blipFill>
          <p:spPr>
            <a:xfrm>
              <a:off y="2626594" x="1644026"/>
              <a:ext cy="1353947" cx="95380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>
              <a:off y="3983239" x="1634900"/>
              <a:ext cy="9550839" cx="9556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9" name="Shape 749"/>
          <p:cNvGrpSpPr/>
          <p:nvPr/>
        </p:nvGrpSpPr>
        <p:grpSpPr>
          <a:xfrm>
            <a:off y="2460384" x="-123825"/>
            <a:ext cy="2730294" cx="5305469"/>
            <a:chOff y="0" x="0"/>
            <a:chExt cy="7280784" cx="14147917"/>
          </a:xfrm>
        </p:grpSpPr>
        <p:sp>
          <p:nvSpPr>
            <p:cNvPr id="750" name="Shape 750"/>
            <p:cNvSpPr/>
            <p:nvPr/>
          </p:nvSpPr>
          <p:spPr>
            <a:xfrm>
              <a:off y="3859621" x="0"/>
              <a:ext cy="3421162" cx="141094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y="0" x="1447915"/>
              <a:ext cy="6509048" cx="127000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9157">
                  <a:srgbClr val="FFFFFF">
                    <a:alpha val="49803"/>
                  </a:srgbClr>
                </a:gs>
                <a:gs pos="49304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2" name="Shape 752"/>
          <p:cNvSpPr/>
          <p:nvPr/>
        </p:nvSpPr>
        <p:spPr>
          <a:xfrm>
            <a:off y="2878372" x="4992178"/>
            <a:ext cy="914511" cx="3394323"/>
          </a:xfrm>
          <a:prstGeom prst="roundRect">
            <a:avLst>
              <a:gd fmla="val 338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</p:txBody>
      </p:sp>
      <p:sp>
        <p:nvSpPr>
          <p:cNvPr id="753" name="Shape 753"/>
          <p:cNvSpPr/>
          <p:nvPr/>
        </p:nvSpPr>
        <p:spPr>
          <a:xfrm>
            <a:off y="2162031" x="4992178"/>
            <a:ext cy="649605" cx="3394323"/>
          </a:xfrm>
          <a:prstGeom prst="roundRect">
            <a:avLst>
              <a:gd fmla="val 4767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“import”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“core-toolbar.html”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</p:txBody>
      </p:sp>
      <p:sp>
        <p:nvSpPr>
          <p:cNvPr id="754" name="Shape 754"/>
          <p:cNvSpPr/>
          <p:nvPr/>
        </p:nvSpPr>
        <p:spPr>
          <a:xfrm>
            <a:off y="538096" x="4981244"/>
            <a:ext cy="504825" cx="25099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&lt;core-toolbar&gt;</a:t>
            </a:r>
          </a:p>
        </p:txBody>
      </p:sp>
      <p:sp>
        <p:nvSpPr>
          <p:cNvPr id="755" name="Shape 755"/>
          <p:cNvSpPr/>
          <p:nvPr/>
        </p:nvSpPr>
        <p:spPr>
          <a:xfrm>
            <a:off y="1131089" x="4981244"/>
            <a:ext cy="649605" cx="322305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basic container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for controls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like tabs or buttons</a:t>
            </a:r>
          </a:p>
        </p:txBody>
      </p:sp>
      <p:sp>
        <p:nvSpPr>
          <p:cNvPr id="756" name="Shape 756"/>
          <p:cNvSpPr/>
          <p:nvPr/>
        </p:nvSpPr>
        <p:spPr>
          <a:xfrm>
            <a:off y="1066800" x="1019119"/>
            <a:ext cy="476249" cx="3560899"/>
          </a:xfrm>
          <a:prstGeom prst="rect">
            <a:avLst/>
          </a:prstGeom>
          <a:solidFill>
            <a:srgbClr val="03BBD4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y="1190624" x="1124907"/>
            <a:ext cy="219075" cx="6207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763" name="Shape 763"/>
          <p:cNvGrpSpPr/>
          <p:nvPr/>
        </p:nvGrpSpPr>
        <p:grpSpPr>
          <a:xfrm>
            <a:off y="63283" x="395489"/>
            <a:ext cy="8426473" cx="4762500"/>
            <a:chOff y="0" x="0"/>
            <a:chExt cy="22470592" cx="12699999"/>
          </a:xfrm>
        </p:grpSpPr>
        <p:pic>
          <p:nvPicPr>
            <p:cNvPr id="764" name="Shape 764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22470592" cx="1269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Shape 765"/>
            <p:cNvPicPr preferRelativeResize="0"/>
            <p:nvPr/>
          </p:nvPicPr>
          <p:blipFill rotWithShape="1">
            <a:blip r:embed="rId4">
              <a:alphaModFix/>
            </a:blip>
            <a:srcRect t="0" b="0" r="60277" l="0"/>
            <a:stretch/>
          </p:blipFill>
          <p:spPr>
            <a:xfrm>
              <a:off y="2626594" x="1635746"/>
              <a:ext cy="1353947" cx="9546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Shape 766"/>
            <p:cNvSpPr/>
            <p:nvPr/>
          </p:nvSpPr>
          <p:spPr>
            <a:xfrm>
              <a:off y="3983239" x="1634900"/>
              <a:ext cy="9550839" cx="9556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y="2460384" x="-123825"/>
            <a:ext cy="2730294" cx="5305469"/>
            <a:chOff y="0" x="0"/>
            <a:chExt cy="7280784" cx="14147917"/>
          </a:xfrm>
        </p:grpSpPr>
        <p:sp>
          <p:nvSpPr>
            <p:cNvPr id="768" name="Shape 768"/>
            <p:cNvSpPr/>
            <p:nvPr/>
          </p:nvSpPr>
          <p:spPr>
            <a:xfrm>
              <a:off y="3859621" x="0"/>
              <a:ext cy="3421162" cx="141094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y="0" x="1447915"/>
              <a:ext cy="6509048" cx="12700002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9157">
                  <a:srgbClr val="FFFFFF">
                    <a:alpha val="49803"/>
                  </a:srgbClr>
                </a:gs>
                <a:gs pos="49304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70" name="Shape 770"/>
          <p:cNvSpPr/>
          <p:nvPr/>
        </p:nvSpPr>
        <p:spPr>
          <a:xfrm>
            <a:off y="2878375" x="4992175"/>
            <a:ext cy="1476900" cx="3394199"/>
          </a:xfrm>
          <a:prstGeom prst="roundRect">
            <a:avLst>
              <a:gd fmla="val 2290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&lt;core-icon-button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icon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“menu”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</p:txBody>
      </p:sp>
      <p:sp>
        <p:nvSpPr>
          <p:cNvPr id="771" name="Shape 771"/>
          <p:cNvSpPr/>
          <p:nvPr/>
        </p:nvSpPr>
        <p:spPr>
          <a:xfrm>
            <a:off y="2162031" x="4992178"/>
            <a:ext cy="649605" cx="3394323"/>
          </a:xfrm>
          <a:prstGeom prst="roundRect">
            <a:avLst>
              <a:gd fmla="val 4767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&lt;link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rel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“import”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href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“core-toolbar.html”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</p:txBody>
      </p:sp>
      <p:sp>
        <p:nvSpPr>
          <p:cNvPr id="772" name="Shape 772"/>
          <p:cNvSpPr/>
          <p:nvPr/>
        </p:nvSpPr>
        <p:spPr>
          <a:xfrm>
            <a:off y="538096" x="4981244"/>
            <a:ext cy="504825" cx="250991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&lt;core-toolbar&gt;</a:t>
            </a:r>
          </a:p>
        </p:txBody>
      </p:sp>
      <p:sp>
        <p:nvSpPr>
          <p:cNvPr id="773" name="Shape 773"/>
          <p:cNvSpPr/>
          <p:nvPr/>
        </p:nvSpPr>
        <p:spPr>
          <a:xfrm>
            <a:off y="1131089" x="4981244"/>
            <a:ext cy="649605" cx="322305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basic container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for controls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like tabs or buttons</a:t>
            </a:r>
          </a:p>
        </p:txBody>
      </p:sp>
      <p:sp>
        <p:nvSpPr>
          <p:cNvPr id="774" name="Shape 774"/>
          <p:cNvSpPr/>
          <p:nvPr/>
        </p:nvSpPr>
        <p:spPr>
          <a:xfrm>
            <a:off y="1066800" x="1337053"/>
            <a:ext cy="476249" cx="3242965"/>
          </a:xfrm>
          <a:prstGeom prst="rect">
            <a:avLst/>
          </a:prstGeom>
          <a:solidFill>
            <a:srgbClr val="00BFD8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y="1190624" x="1454812"/>
            <a:ext cy="219075" cx="62072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15495" x="459491"/>
            <a:ext cy="4112508" cx="822501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y="4742750" x="7218875"/>
            <a:ext cy="342300" cx="1967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0" name="Shape 780"/>
          <p:cNvSpPr/>
          <p:nvPr/>
        </p:nvSpPr>
        <p:spPr>
          <a:xfrm>
            <a:off y="1333397" x="763078"/>
            <a:ext cy="649605" cx="356501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simple container with a header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section and a content section</a:t>
            </a:r>
          </a:p>
        </p:txBody>
      </p:sp>
      <p:sp>
        <p:nvSpPr>
          <p:cNvPr id="781" name="Shape 781"/>
          <p:cNvSpPr/>
          <p:nvPr/>
        </p:nvSpPr>
        <p:spPr>
          <a:xfrm>
            <a:off y="795271" x="763078"/>
            <a:ext cy="504825" cx="35505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&lt;core-header-panel&gt;</a:t>
            </a:r>
          </a:p>
        </p:txBody>
      </p:sp>
      <p:grpSp>
        <p:nvGrpSpPr>
          <p:cNvPr id="782" name="Shape 782"/>
          <p:cNvGrpSpPr/>
          <p:nvPr/>
        </p:nvGrpSpPr>
        <p:grpSpPr>
          <a:xfrm>
            <a:off y="211132" x="4995222"/>
            <a:ext cy="4721236" cx="2668363"/>
            <a:chOff y="0" x="0"/>
            <a:chExt cy="12589961" cx="7115635"/>
          </a:xfrm>
        </p:grpSpPr>
        <p:pic>
          <p:nvPicPr>
            <p:cNvPr id="783" name="Shape 783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589961" cx="71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Shape 784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1436980" x="919800"/>
              <a:ext cy="9495165" cx="53410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5" name="Shape 785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4072312" x="5328700"/>
            <a:ext cy="270104" cx="202578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/>
          <p:nvPr/>
        </p:nvSpPr>
        <p:spPr>
          <a:xfrm>
            <a:off y="792205" x="5608296"/>
            <a:ext cy="298406" cx="1725197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y="830300" x="5687937"/>
            <a:ext cy="162000" cx="1511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788" name="Shape 788"/>
          <p:cNvSpPr/>
          <p:nvPr/>
        </p:nvSpPr>
        <p:spPr>
          <a:xfrm>
            <a:off y="2281449" x="763075"/>
            <a:ext cy="2314499" cx="3564900"/>
          </a:xfrm>
          <a:prstGeom prst="roundRect">
            <a:avLst>
              <a:gd fmla="val 147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&lt;core-header-panel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flex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&lt;core-icon-button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icon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“menu"&gt;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“content”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&lt;/core-header-panel&gt;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3" name="Shape 793"/>
          <p:cNvSpPr/>
          <p:nvPr/>
        </p:nvSpPr>
        <p:spPr>
          <a:xfrm>
            <a:off y="1333397" x="763078"/>
            <a:ext cy="649605" cx="356501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simple container with a header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section and a content section</a:t>
            </a:r>
          </a:p>
        </p:txBody>
      </p:sp>
      <p:grpSp>
        <p:nvGrpSpPr>
          <p:cNvPr id="794" name="Shape 794"/>
          <p:cNvGrpSpPr/>
          <p:nvPr/>
        </p:nvGrpSpPr>
        <p:grpSpPr>
          <a:xfrm>
            <a:off y="211132" x="4995222"/>
            <a:ext cy="4721236" cx="2668363"/>
            <a:chOff y="0" x="0"/>
            <a:chExt cy="12589961" cx="7115635"/>
          </a:xfrm>
        </p:grpSpPr>
        <p:pic>
          <p:nvPicPr>
            <p:cNvPr id="795" name="Shape 795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589961" cx="71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Shape 796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1436980" x="919800"/>
              <a:ext cy="9495165" cx="53410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4067549" x="5328700"/>
            <a:ext cy="270104" cx="2025782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y="1068771" x="5332926"/>
            <a:ext cy="3005956" cx="2016767"/>
          </a:xfrm>
          <a:prstGeom prst="rect">
            <a:avLst/>
          </a:prstGeom>
          <a:solidFill>
            <a:srgbClr val="000000">
              <a:alpha val="82352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y="795271" x="763078"/>
            <a:ext cy="504825" cx="35505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&lt;core-header-panel&gt;</a:t>
            </a:r>
          </a:p>
        </p:txBody>
      </p:sp>
      <p:sp>
        <p:nvSpPr>
          <p:cNvPr id="800" name="Shape 800"/>
          <p:cNvSpPr/>
          <p:nvPr/>
        </p:nvSpPr>
        <p:spPr>
          <a:xfrm>
            <a:off y="792205" x="5608296"/>
            <a:ext cy="238119" cx="1725197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y="830300" x="5687937"/>
            <a:ext cy="162000" cx="1502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802" name="Shape 802"/>
          <p:cNvSpPr/>
          <p:nvPr/>
        </p:nvSpPr>
        <p:spPr>
          <a:xfrm>
            <a:off y="2281449" x="763075"/>
            <a:ext cy="2314499" cx="3564900"/>
          </a:xfrm>
          <a:prstGeom prst="roundRect">
            <a:avLst>
              <a:gd fmla="val 147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&lt;core-header-panel flex&gt;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&lt;core-icon-button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icon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“menu"&gt;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&lt;div class=“content”&gt;…&lt;/div&gt;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&lt;/core-header-panel&gt;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" name="Shape 8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7" name="Shape 807"/>
          <p:cNvSpPr/>
          <p:nvPr/>
        </p:nvSpPr>
        <p:spPr>
          <a:xfrm>
            <a:off y="1333397" x="763078"/>
            <a:ext cy="649605" cx="356501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simple container with a header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section and a content section</a:t>
            </a:r>
          </a:p>
        </p:txBody>
      </p:sp>
      <p:grpSp>
        <p:nvGrpSpPr>
          <p:cNvPr id="808" name="Shape 808"/>
          <p:cNvGrpSpPr/>
          <p:nvPr/>
        </p:nvGrpSpPr>
        <p:grpSpPr>
          <a:xfrm>
            <a:off y="211132" x="4995222"/>
            <a:ext cy="4721236" cx="2668363"/>
            <a:chOff y="0" x="0"/>
            <a:chExt cy="12589961" cx="7115635"/>
          </a:xfrm>
        </p:grpSpPr>
        <p:pic>
          <p:nvPicPr>
            <p:cNvPr id="809" name="Shape 809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589961" cx="71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Shape 810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1436980" x="919800"/>
              <a:ext cy="9495165" cx="53410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11" name="Shape 811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4067549" x="5328700"/>
            <a:ext cy="270104" cx="202578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/>
          <p:nvPr/>
        </p:nvSpPr>
        <p:spPr>
          <a:xfrm>
            <a:off y="795271" x="763078"/>
            <a:ext cy="504825" cx="35505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&lt;core-header-panel&gt;</a:t>
            </a:r>
          </a:p>
        </p:txBody>
      </p:sp>
      <p:sp>
        <p:nvSpPr>
          <p:cNvPr id="813" name="Shape 813"/>
          <p:cNvSpPr/>
          <p:nvPr/>
        </p:nvSpPr>
        <p:spPr>
          <a:xfrm>
            <a:off y="792205" x="5608296"/>
            <a:ext cy="238119" cx="1725197"/>
          </a:xfrm>
          <a:prstGeom prst="rect">
            <a:avLst/>
          </a:prstGeom>
          <a:solidFill>
            <a:srgbClr val="07BBD0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y="830300" x="5687937"/>
            <a:ext cy="162000" cx="14765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  <p:sp>
        <p:nvSpPr>
          <p:cNvPr id="815" name="Shape 815"/>
          <p:cNvSpPr/>
          <p:nvPr/>
        </p:nvSpPr>
        <p:spPr>
          <a:xfrm>
            <a:off y="748096" x="5332926"/>
            <a:ext cy="349200" cx="2016899"/>
          </a:xfrm>
          <a:prstGeom prst="rect">
            <a:avLst/>
          </a:prstGeom>
          <a:solidFill>
            <a:srgbClr val="000000">
              <a:alpha val="8235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y="2281449" x="763075"/>
            <a:ext cy="2314499" cx="3564900"/>
          </a:xfrm>
          <a:prstGeom prst="roundRect">
            <a:avLst>
              <a:gd fmla="val 147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&lt;core-header-panel flex&gt;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 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   &lt;core-icon-button icon=“menu"&gt;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   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   &lt;div&gt;MY APP&lt;/div&gt;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 &lt;/core-toolbar&gt;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“content”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&lt;/core-header-panel&gt;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1" name="Shape 821"/>
          <p:cNvSpPr/>
          <p:nvPr/>
        </p:nvSpPr>
        <p:spPr>
          <a:xfrm>
            <a:off y="1333397" x="763078"/>
            <a:ext cy="649605" cx="356501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simple container with a header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section and a content section</a:t>
            </a:r>
          </a:p>
        </p:txBody>
      </p:sp>
      <p:pic>
        <p:nvPicPr>
          <p:cNvPr id="822" name="Shape 82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11132" x="4995222"/>
            <a:ext cy="4721235" cx="26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754375" x="5333800"/>
            <a:ext cy="3583275" cx="201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4067549" x="5328700"/>
            <a:ext cy="270104" cx="2025782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/>
          <p:nvPr/>
        </p:nvSpPr>
        <p:spPr>
          <a:xfrm>
            <a:off y="795271" x="763078"/>
            <a:ext cy="504825" cx="35505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&lt;core-header-panel&gt;</a:t>
            </a:r>
          </a:p>
        </p:txBody>
      </p:sp>
      <p:sp>
        <p:nvSpPr>
          <p:cNvPr id="826" name="Shape 826"/>
          <p:cNvSpPr/>
          <p:nvPr/>
        </p:nvSpPr>
        <p:spPr>
          <a:xfrm>
            <a:off y="2281449" x="763075"/>
            <a:ext cy="2314499" cx="3564900"/>
          </a:xfrm>
          <a:prstGeom prst="roundRect">
            <a:avLst>
              <a:gd fmla="val 147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&lt;core-header-panel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flex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&lt;core-icon-button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icon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“menu"&gt;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“content”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&lt;/core-header-panel&gt;</a:t>
            </a:r>
          </a:p>
        </p:txBody>
      </p:sp>
      <p:sp>
        <p:nvSpPr>
          <p:cNvPr id="827" name="Shape 827"/>
          <p:cNvSpPr/>
          <p:nvPr/>
        </p:nvSpPr>
        <p:spPr>
          <a:xfrm>
            <a:off y="792205" x="5608296"/>
            <a:ext cy="238200" cx="1725300"/>
          </a:xfrm>
          <a:prstGeom prst="rect">
            <a:avLst/>
          </a:prstGeom>
          <a:solidFill>
            <a:srgbClr val="3FA8CD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3BBD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y="830300" x="5687937"/>
            <a:ext cy="162000" cx="15026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1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 APP</a:t>
            </a: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11132" x="4995222"/>
            <a:ext cy="4721235" cx="26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4067549" x="5328700"/>
            <a:ext cy="270104" cx="2025782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Shape 835"/>
          <p:cNvSpPr/>
          <p:nvPr/>
        </p:nvSpPr>
        <p:spPr>
          <a:xfrm>
            <a:off y="2281450" x="763075"/>
            <a:ext cy="2314499" cx="3990599"/>
          </a:xfrm>
          <a:prstGeom prst="roundRect">
            <a:avLst>
              <a:gd fmla="val 1476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&lt;core-header-panel </a:t>
            </a:r>
            <a:r>
              <a:rPr sz="15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mode</a:t>
            </a:r>
            <a:r>
              <a:rPr sz="15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5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“scroll"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flex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&lt;core-icon-button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icon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“menu"&gt;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&lt;/core-icon-button&gt;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MY APP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&lt;/core-toolbar&gt;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“content”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…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&lt;/core-header-panel&gt;</a:t>
            </a:r>
          </a:p>
        </p:txBody>
      </p:sp>
      <p:sp>
        <p:nvSpPr>
          <p:cNvPr id="836" name="Shape 836"/>
          <p:cNvSpPr/>
          <p:nvPr/>
        </p:nvSpPr>
        <p:spPr>
          <a:xfrm>
            <a:off y="795271" x="763078"/>
            <a:ext cy="504825" cx="355059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&lt;core-header-panel&gt;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y="1532024" x="2031603"/>
            <a:ext cy="840677" cx="2340138"/>
            <a:chOff y="589639" x="1019176"/>
            <a:chExt cy="2241805" cx="6240368"/>
          </a:xfrm>
        </p:grpSpPr>
        <p:cxnSp>
          <p:nvCxnSpPr>
            <p:cNvPr id="838" name="Shape 838"/>
            <p:cNvCxnSpPr/>
            <p:nvPr/>
          </p:nvCxnSpPr>
          <p:spPr>
            <a:xfrm rot="10800000" flipH="1">
              <a:off y="1001595" x="3951507"/>
              <a:ext cy="1829848" cx="1076941"/>
            </a:xfrm>
            <a:prstGeom prst="straightConnector1">
              <a:avLst/>
            </a:prstGeom>
            <a:noFill/>
            <a:ln w="38100" cap="flat">
              <a:solidFill>
                <a:srgbClr val="DB4437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839" name="Shape 839"/>
            <p:cNvSpPr/>
            <p:nvPr/>
          </p:nvSpPr>
          <p:spPr>
            <a:xfrm>
              <a:off y="589639" x="1019176"/>
              <a:ext cy="1516360" cx="6240368"/>
            </a:xfrm>
            <a:prstGeom prst="roundRect">
              <a:avLst>
                <a:gd fmla="val 5220" name="adj"/>
              </a:avLst>
            </a:prstGeom>
            <a:solidFill>
              <a:srgbClr val="DB4437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strike="noStrike" u="none" b="0" cap="none" baseline="0" sz="1100" lang="en" i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Toolbar will scroll with the page</a:t>
              </a:r>
            </a:p>
          </p:txBody>
        </p:sp>
      </p:grpSp>
      <p:pic>
        <p:nvPicPr>
          <p:cNvPr id="840" name="Shape 8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749125" x="5328700"/>
            <a:ext cy="3601407" cx="20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" name="Shape 8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845" name="Shape 845"/>
          <p:cNvGrpSpPr/>
          <p:nvPr/>
        </p:nvGrpSpPr>
        <p:grpSpPr>
          <a:xfrm>
            <a:off y="596686" x="3469040"/>
            <a:ext cy="5143500" cx="7715251"/>
            <a:chOff y="0" x="0"/>
            <a:chExt cy="13716000" cx="20574003"/>
          </a:xfrm>
        </p:grpSpPr>
        <p:pic>
          <p:nvPicPr>
            <p:cNvPr id="846" name="Shape 846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3716000" cx="2057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Shape 847"/>
            <p:cNvPicPr preferRelativeResize="0"/>
            <p:nvPr/>
          </p:nvPicPr>
          <p:blipFill rotWithShape="1">
            <a:blip r:embed="rId4">
              <a:alphaModFix/>
            </a:blip>
            <a:srcRect t="0" b="38794" r="33784" l="0"/>
            <a:stretch/>
          </p:blipFill>
          <p:spPr>
            <a:xfrm>
              <a:off y="1943023" x="4561882"/>
              <a:ext cy="6514808" cx="1127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8" name="Shape 848"/>
          <p:cNvSpPr/>
          <p:nvPr/>
        </p:nvSpPr>
        <p:spPr>
          <a:xfrm>
            <a:off y="1319110" x="763078"/>
            <a:ext cy="984885" cx="391568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responsive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container that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combines a left- or right-side drawer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panel and a main content area.</a:t>
            </a:r>
          </a:p>
        </p:txBody>
      </p:sp>
      <p:sp>
        <p:nvSpPr>
          <p:cNvPr id="849" name="Shape 849"/>
          <p:cNvSpPr/>
          <p:nvPr/>
        </p:nvSpPr>
        <p:spPr>
          <a:xfrm>
            <a:off y="780984" x="763078"/>
            <a:ext cy="504825" cx="354761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&lt;core-drawer-panel&gt;</a:t>
            </a:r>
          </a:p>
        </p:txBody>
      </p:sp>
      <p:sp>
        <p:nvSpPr>
          <p:cNvPr id="850" name="Shape 850"/>
          <p:cNvSpPr/>
          <p:nvPr/>
        </p:nvSpPr>
        <p:spPr>
          <a:xfrm>
            <a:off y="2610877" x="763078"/>
            <a:ext cy="1162742" cx="3737316"/>
          </a:xfrm>
          <a:prstGeom prst="roundRect">
            <a:avLst>
              <a:gd fmla="val 2663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&lt;core-drawer-panel&gt;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drawer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Drawer panel...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main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Main panel...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&lt;/core-drawer-panel&gt;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855" name="Shape 855"/>
          <p:cNvGrpSpPr/>
          <p:nvPr/>
        </p:nvGrpSpPr>
        <p:grpSpPr>
          <a:xfrm>
            <a:off y="596686" x="3469040"/>
            <a:ext cy="5143500" cx="7715251"/>
            <a:chOff y="0" x="0"/>
            <a:chExt cy="13716000" cx="20574003"/>
          </a:xfrm>
        </p:grpSpPr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3716000" cx="2057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4">
              <a:alphaModFix/>
            </a:blip>
            <a:srcRect t="0" b="38794" r="33784" l="0"/>
            <a:stretch/>
          </p:blipFill>
          <p:spPr>
            <a:xfrm>
              <a:off y="1943023" x="4561882"/>
              <a:ext cy="6514808" cx="1127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y="2610877" x="763078"/>
            <a:ext cy="1162742" cx="3737316"/>
          </a:xfrm>
          <a:prstGeom prst="roundRect">
            <a:avLst>
              <a:gd fmla="val 2663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&lt;core-drawer-panel&gt;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drawer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Drawer panel...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&lt;div main&gt; Main panel... 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&lt;/core-drawer-panel&gt;</a:t>
            </a:r>
          </a:p>
        </p:txBody>
      </p:sp>
      <p:sp>
        <p:nvSpPr>
          <p:cNvPr id="859" name="Shape 859"/>
          <p:cNvSpPr/>
          <p:nvPr/>
        </p:nvSpPr>
        <p:spPr>
          <a:xfrm>
            <a:off y="1325500" x="6324600"/>
            <a:ext cy="2452762" cx="3066045"/>
          </a:xfrm>
          <a:prstGeom prst="rect">
            <a:avLst/>
          </a:prstGeom>
          <a:solidFill>
            <a:srgbClr val="424242">
              <a:alpha val="8000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y="1319110" x="763078"/>
            <a:ext cy="984885" cx="391568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responsive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container that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combines a left- or right-side drawer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panel and a main content area.</a:t>
            </a:r>
          </a:p>
        </p:txBody>
      </p:sp>
      <p:sp>
        <p:nvSpPr>
          <p:cNvPr id="861" name="Shape 861"/>
          <p:cNvSpPr/>
          <p:nvPr/>
        </p:nvSpPr>
        <p:spPr>
          <a:xfrm>
            <a:off y="780984" x="763078"/>
            <a:ext cy="504825" cx="354761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&lt;core-drawer-panel&gt;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866" name="Shape 866"/>
          <p:cNvGrpSpPr/>
          <p:nvPr/>
        </p:nvGrpSpPr>
        <p:grpSpPr>
          <a:xfrm>
            <a:off y="596686" x="3469040"/>
            <a:ext cy="5143500" cx="7715251"/>
            <a:chOff y="0" x="0"/>
            <a:chExt cy="13716000" cx="20574003"/>
          </a:xfrm>
        </p:grpSpPr>
        <p:pic>
          <p:nvPicPr>
            <p:cNvPr id="867" name="Shape 867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3716000" cx="20574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Shape 868"/>
            <p:cNvPicPr preferRelativeResize="0"/>
            <p:nvPr/>
          </p:nvPicPr>
          <p:blipFill rotWithShape="1">
            <a:blip r:embed="rId4">
              <a:alphaModFix/>
            </a:blip>
            <a:srcRect t="0" b="38794" r="33784" l="0"/>
            <a:stretch/>
          </p:blipFill>
          <p:spPr>
            <a:xfrm>
              <a:off y="1943023" x="4561882"/>
              <a:ext cy="6514808" cx="112771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9" name="Shape 869"/>
          <p:cNvSpPr/>
          <p:nvPr/>
        </p:nvSpPr>
        <p:spPr>
          <a:xfrm>
            <a:off y="2610877" x="763078"/>
            <a:ext cy="1162742" cx="3737316"/>
          </a:xfrm>
          <a:prstGeom prst="roundRect">
            <a:avLst>
              <a:gd fmla="val 2663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&lt;core-drawer-panel&gt;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  &lt;div drawer&gt; Drawer panel... 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main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Main panel...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7A7A7"/>
                </a:solidFill>
                <a:latin typeface="Inconsolata"/>
                <a:ea typeface="Inconsolata"/>
                <a:cs typeface="Inconsolata"/>
                <a:sym typeface="Inconsolata"/>
              </a:rPr>
              <a:t>&lt;/core-drawer-panel&gt;</a:t>
            </a:r>
          </a:p>
        </p:txBody>
      </p:sp>
      <p:sp>
        <p:nvSpPr>
          <p:cNvPr id="870" name="Shape 870"/>
          <p:cNvSpPr/>
          <p:nvPr/>
        </p:nvSpPr>
        <p:spPr>
          <a:xfrm>
            <a:off y="1325500" x="5172075"/>
            <a:ext cy="2452762" cx="1141710"/>
          </a:xfrm>
          <a:prstGeom prst="rect">
            <a:avLst/>
          </a:prstGeom>
          <a:solidFill>
            <a:srgbClr val="424242">
              <a:alpha val="8000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y="1319110" x="763078"/>
            <a:ext cy="984885" cx="391568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responsive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container that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combines a left- or right-side drawer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panel and a main content area.</a:t>
            </a:r>
          </a:p>
        </p:txBody>
      </p:sp>
      <p:sp>
        <p:nvSpPr>
          <p:cNvPr id="872" name="Shape 872"/>
          <p:cNvSpPr/>
          <p:nvPr/>
        </p:nvSpPr>
        <p:spPr>
          <a:xfrm>
            <a:off y="780984" x="763078"/>
            <a:ext cy="504825" cx="354761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&lt;core-drawer-panel&gt;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77" name="Shape 87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58887" x="-319030"/>
            <a:ext cy="4997099" cx="7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Shape 878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066800" x="1343025"/>
            <a:ext cy="2375100" cx="3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Shape 879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0" x="4684358"/>
            <a:ext cy="5143499" cx="290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Shape 8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576150" x="5047650"/>
            <a:ext cy="3739826" cx="22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 rotWithShape="1">
          <a:blip r:embed="rId7">
            <a:alphaModFix/>
          </a:blip>
          <a:srcRect t="0" b="0" r="0" l="0"/>
          <a:stretch/>
        </p:blipFill>
        <p:spPr>
          <a:xfrm>
            <a:off y="4201332" x="5047661"/>
            <a:ext cy="294299" cx="2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/>
          <p:nvPr/>
        </p:nvSpPr>
        <p:spPr>
          <a:xfrm>
            <a:off y="4143170" x="7639050"/>
            <a:ext cy="847200" cx="926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87" name="Shape 887"/>
          <p:cNvPicPr preferRelativeResize="0"/>
          <p:nvPr/>
        </p:nvPicPr>
        <p:blipFill rotWithShape="1">
          <a:blip r:embed="rId3">
            <a:alphaModFix/>
          </a:blip>
          <a:srcRect t="5600" b="5600" r="0" l="0"/>
          <a:stretch/>
        </p:blipFill>
        <p:spPr>
          <a:xfrm>
            <a:off y="-222504" x="0"/>
            <a:ext cy="6089904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y="0" x="0"/>
            <a:ext cy="5143499" cx="9144001"/>
          </a:xfrm>
          <a:prstGeom prst="rect">
            <a:avLst/>
          </a:prstGeom>
          <a:solidFill>
            <a:srgbClr val="424242">
              <a:alpha val="49803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y="1864518" x="1267552"/>
            <a:ext cy="1414462" cx="660889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8400" lang="en" i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paper-elements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CD4"/>
        </a:solidFill>
      </p:bgPr>
    </p:bg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030571" x="1348723"/>
            <a:ext cy="2788480" cx="37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y="4089199" x="1362369"/>
            <a:ext cy="157162" cx="205025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sng" b="0" cap="none" baseline="0" sz="900" lang="en" i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http://drbl.in/esYL</a:t>
            </a:r>
          </a:p>
        </p:txBody>
      </p:sp>
      <p:sp>
        <p:nvSpPr>
          <p:cNvPr id="161" name="Shape 161"/>
          <p:cNvSpPr/>
          <p:nvPr/>
        </p:nvSpPr>
        <p:spPr>
          <a:xfrm>
            <a:off y="1822140" x="5461681"/>
            <a:ext cy="1020603" cx="285729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Building UI tabs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should be easy!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 rot="5191035">
            <a:off y="937896" x="5157289"/>
            <a:ext cy="1086836" cx="83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893" name="Shape 8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4" name="Shape 894"/>
          <p:cNvSpPr/>
          <p:nvPr/>
        </p:nvSpPr>
        <p:spPr>
          <a:xfrm>
            <a:off y="2535558" x="2021630"/>
            <a:ext cy="1605906" cx="4846040"/>
          </a:xfrm>
          <a:prstGeom prst="roundRect">
            <a:avLst>
              <a:gd fmla="val 1928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&lt;paper-input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floatinglabel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label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"Type only numbers... (floating)"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validate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"^[0-9]*$"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error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"Input is not a number!"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&lt;/paper-input&gt;</a:t>
            </a:r>
          </a:p>
        </p:txBody>
      </p:sp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02025" x="2029925"/>
            <a:ext cy="1477725" cx="484607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Shape 896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0" name="Shape 9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1" name="Shape 901"/>
          <p:cNvSpPr/>
          <p:nvPr/>
        </p:nvSpPr>
        <p:spPr>
          <a:xfrm>
            <a:off y="-58099" x="-219075"/>
            <a:ext cy="5312271" cx="9496798"/>
          </a:xfrm>
          <a:prstGeom prst="rect">
            <a:avLst/>
          </a:prstGeom>
          <a:solidFill>
            <a:srgbClr val="92F0FB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y="2342225" x="763078"/>
            <a:ext cy="497211" cx="3352305"/>
          </a:xfrm>
          <a:prstGeom prst="roundRect">
            <a:avLst>
              <a:gd fmla="val 6228" name="adj"/>
            </a:avLst>
          </a:prstGeom>
          <a:solidFill>
            <a:srgbClr val="FFFFFF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&lt;paper-checkbox&gt;&lt;/paper-checkbox&gt;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665730" x="4182150"/>
            <a:ext cy="3812040" cx="4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08" name="Shape 90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642789" x="5716390"/>
            <a:ext cy="2571750" cx="275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5642789" x="8377980"/>
            <a:ext cy="2571750" cx="2759469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y="3252366" x="763078"/>
            <a:ext cy="1150205" cx="4367350"/>
          </a:xfrm>
          <a:prstGeom prst="roundRect">
            <a:avLst>
              <a:gd fmla="val 2692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&lt;div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class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“card”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&lt;img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src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“science.svg”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&lt;paper-ripple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fit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&gt;&lt;/paper-ripple&gt;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&lt;/div&gt;</a:t>
            </a:r>
          </a:p>
        </p:txBody>
      </p:sp>
      <p:sp>
        <p:nvSpPr>
          <p:cNvPr id="911" name="Shape 911"/>
          <p:cNvSpPr/>
          <p:nvPr/>
        </p:nvSpPr>
        <p:spPr>
          <a:xfrm>
            <a:off y="2266847" x="763078"/>
            <a:ext cy="649605" cx="4336824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reactive ink effect for indicating touch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and mouse actions</a:t>
            </a:r>
          </a:p>
        </p:txBody>
      </p:sp>
      <p:sp>
        <p:nvSpPr>
          <p:cNvPr id="912" name="Shape 912"/>
          <p:cNvSpPr/>
          <p:nvPr/>
        </p:nvSpPr>
        <p:spPr>
          <a:xfrm>
            <a:off y="1628709" x="763078"/>
            <a:ext cy="504825" cx="2483123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&lt;paper-ripple&gt;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-1812131" x="5695950"/>
            <a:ext cy="2605087" cx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Shape 914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169443" x="5695950"/>
            <a:ext cy="2605087" cx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169443" x="8391525"/>
            <a:ext cy="2605087" cx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Shape 916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673893" x="8391525"/>
            <a:ext cy="2605087" cx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Shape 917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-1812131" x="8391525"/>
            <a:ext cy="2605087" cx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596702" x="5716390"/>
            <a:ext cy="2759399" cx="275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AF9FC"/>
        </a:solidFill>
      </p:bgPr>
    </p:bg>
    <p:spTree>
      <p:nvGrpSpPr>
        <p:cNvPr id="922" name="Shape 9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3" name="Shape 923"/>
          <p:cNvSpPr/>
          <p:nvPr/>
        </p:nvSpPr>
        <p:spPr>
          <a:xfrm>
            <a:off y="2569407" x="772603"/>
            <a:ext cy="1173000" cx="3748500"/>
          </a:xfrm>
          <a:prstGeom prst="roundRect">
            <a:avLst>
              <a:gd fmla="val 2640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rtl="0" lv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&lt;paper-shadow</a:t>
            </a: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z="15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z</a:t>
            </a:r>
            <a:r>
              <a:rPr sz="15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z="1500" lang="en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“5” </a:t>
            </a:r>
            <a:r>
              <a:rPr sz="1500" lang="en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animated</a:t>
            </a: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rtl="0" lv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  &lt;div class=“card”&gt;...&lt;/div&gt;</a:t>
            </a:r>
          </a:p>
          <a:p>
            <a:pPr rtl="0" lv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&lt;/paper-shadow&gt;</a:t>
            </a:r>
          </a:p>
        </p:txBody>
      </p:sp>
      <p:sp>
        <p:nvSpPr>
          <p:cNvPr id="924" name="Shape 924"/>
          <p:cNvSpPr/>
          <p:nvPr/>
        </p:nvSpPr>
        <p:spPr>
          <a:xfrm>
            <a:off y="1607819" x="763078"/>
            <a:ext cy="649605" cx="360175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dynamic shadow for conveying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z-depth and spatial relationships</a:t>
            </a:r>
          </a:p>
        </p:txBody>
      </p:sp>
      <p:sp>
        <p:nvSpPr>
          <p:cNvPr id="925" name="Shape 925"/>
          <p:cNvSpPr/>
          <p:nvPr/>
        </p:nvSpPr>
        <p:spPr>
          <a:xfrm>
            <a:off y="1000059" x="763078"/>
            <a:ext cy="504825" cx="2841054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&lt;paper-shadow&gt;</a:t>
            </a:r>
          </a:p>
        </p:txBody>
      </p:sp>
      <p:pic>
        <p:nvPicPr>
          <p:cNvPr id="926" name="Shape 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48650" x="4615375"/>
            <a:ext cy="3924400" cx="45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B400"/>
        </a:solidFill>
      </p:bgPr>
    </p:bg>
    <p:spTree>
      <p:nvGrpSpPr>
        <p:cNvPr id="931" name="Shape 9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2" name="Shape 932"/>
          <p:cNvSpPr/>
          <p:nvPr/>
        </p:nvSpPr>
        <p:spPr>
          <a:xfrm>
            <a:off y="2193125" x="730559"/>
            <a:ext cy="757200" cx="7540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z="4500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Styling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7" name="Shape 937"/>
          <p:cNvSpPr/>
          <p:nvPr/>
        </p:nvSpPr>
        <p:spPr>
          <a:xfrm>
            <a:off y="1869010" x="4364099"/>
            <a:ext cy="649499" cx="3917999"/>
          </a:xfrm>
          <a:prstGeom prst="roundRect">
            <a:avLst>
              <a:gd fmla="val 4767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&lt;paper-slider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min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“0”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max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“100”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&lt;/paper-slider&gt;</a:t>
            </a:r>
          </a:p>
        </p:txBody>
      </p:sp>
      <p:sp>
        <p:nvSpPr>
          <p:cNvPr id="938" name="Shape 938"/>
          <p:cNvSpPr/>
          <p:nvPr/>
        </p:nvSpPr>
        <p:spPr>
          <a:xfrm>
            <a:off y="1807844" x="763078"/>
            <a:ext cy="984899" cx="2766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allows you to style nodes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internal to an element’s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939" name="Shape 939"/>
          <p:cNvSpPr/>
          <p:nvPr/>
        </p:nvSpPr>
        <p:spPr>
          <a:xfrm>
            <a:off y="1200084" x="763078"/>
            <a:ext cy="504900" cx="1547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::shadow</a:t>
            </a:r>
          </a:p>
        </p:txBody>
      </p:sp>
      <p:pic>
        <p:nvPicPr>
          <p:cNvPr id="940" name="Shape 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63300" x="2991325"/>
            <a:ext cy="778449" cx="667244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Shape 94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945" name="Shape 9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6" name="Shape 946"/>
          <p:cNvSpPr/>
          <p:nvPr/>
        </p:nvSpPr>
        <p:spPr>
          <a:xfrm>
            <a:off y="1807844" x="763078"/>
            <a:ext cy="984899" cx="27668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allows you to style nodes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internal to an element’s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shadow dom</a:t>
            </a:r>
          </a:p>
        </p:txBody>
      </p:sp>
      <p:sp>
        <p:nvSpPr>
          <p:cNvPr id="947" name="Shape 947"/>
          <p:cNvSpPr/>
          <p:nvPr/>
        </p:nvSpPr>
        <p:spPr>
          <a:xfrm>
            <a:off y="1200084" x="763078"/>
            <a:ext cy="504900" cx="1547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::shadow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45450" x="4344550"/>
            <a:ext cy="744250" cx="46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>
            <a:off y="2625500" x="4344558"/>
            <a:ext cy="999299" cx="3957300"/>
          </a:xfrm>
          <a:prstGeom prst="roundRect">
            <a:avLst>
              <a:gd fmla="val 3099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paper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slider</a:t>
            </a:r>
            <a:r>
              <a:rPr strike="noStrike" u="none" b="0" cap="none" baseline="0" sz="1500" lang="en" i="0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::shadow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#sliderKnobInner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background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color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#f4b400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</p:txBody>
      </p:sp>
      <p:sp>
        <p:nvSpPr>
          <p:cNvPr id="950" name="Shape 950"/>
          <p:cNvSpPr/>
          <p:nvPr/>
        </p:nvSpPr>
        <p:spPr>
          <a:xfrm>
            <a:off y="1869010" x="4364099"/>
            <a:ext cy="649499" cx="3917999"/>
          </a:xfrm>
          <a:prstGeom prst="roundRect">
            <a:avLst>
              <a:gd fmla="val 4767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&lt;paper-slider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min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“0”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max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“100”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&lt;/paper-slider&gt;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955" name="Shape 9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6" name="Shape 956"/>
          <p:cNvSpPr/>
          <p:nvPr/>
        </p:nvSpPr>
        <p:spPr>
          <a:xfrm>
            <a:off y="3093875" x="4344550"/>
            <a:ext cy="999299" cx="3258900"/>
          </a:xfrm>
          <a:prstGeom prst="roundRect">
            <a:avLst>
              <a:gd fmla="val 3099" name="adj"/>
            </a:avLst>
          </a:prstGeom>
          <a:solidFill>
            <a:srgbClr val="E8E8E8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html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/deep/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paper</a:t>
            </a:r>
            <a:r>
              <a:rPr sz="1500" lang="en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sz="1500" lang="en">
                <a:latin typeface="Inconsolata"/>
                <a:ea typeface="Inconsolata"/>
                <a:cs typeface="Inconsolata"/>
                <a:sym typeface="Inconsolata"/>
              </a:rPr>
              <a:t>ripple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background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-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color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#E91E63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</a:p>
        </p:txBody>
      </p:sp>
      <p:sp>
        <p:nvSpPr>
          <p:cNvPr id="957" name="Shape 957"/>
          <p:cNvSpPr/>
          <p:nvPr/>
        </p:nvSpPr>
        <p:spPr>
          <a:xfrm>
            <a:off y="1807844" x="763078"/>
            <a:ext cy="649499" cx="21426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styles will pierce all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shadow boundaries</a:t>
            </a:r>
          </a:p>
        </p:txBody>
      </p:sp>
      <p:sp>
        <p:nvSpPr>
          <p:cNvPr id="958" name="Shape 958"/>
          <p:cNvSpPr/>
          <p:nvPr/>
        </p:nvSpPr>
        <p:spPr>
          <a:xfrm>
            <a:off y="1200084" x="763078"/>
            <a:ext cy="504900" cx="11451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30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/deep/</a:t>
            </a:r>
          </a:p>
        </p:txBody>
      </p:sp>
      <p:pic>
        <p:nvPicPr>
          <p:cNvPr id="959" name="Shape 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8450" x="4310500"/>
            <a:ext cy="2725000" cx="3326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EFEFE"/>
        </a:solidFill>
      </p:bgPr>
    </p:bg>
    <p:spTree>
      <p:nvGrpSpPr>
        <p:cNvPr id="964" name="Shape 9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5" name="Shape 965"/>
          <p:cNvSpPr/>
          <p:nvPr/>
        </p:nvSpPr>
        <p:spPr>
          <a:xfrm>
            <a:off y="-83641" x="8853487"/>
            <a:ext cy="5259899" cx="2206499"/>
          </a:xfrm>
          <a:prstGeom prst="rect">
            <a:avLst/>
          </a:prstGeom>
          <a:solidFill>
            <a:srgbClr val="F2F1F6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y="-32675" x="-32157"/>
            <a:ext cy="5208899" cx="8959500"/>
          </a:xfrm>
          <a:prstGeom prst="rect">
            <a:avLst/>
          </a:prstGeom>
          <a:solidFill>
            <a:srgbClr val="EFEEF3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7" name="Shape 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3047625"/>
            <a:ext cy="5208900" cx="587972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/>
          <p:nvPr/>
        </p:nvSpPr>
        <p:spPr>
          <a:xfrm>
            <a:off y="2979419" x="763078"/>
            <a:ext cy="649499" cx="32561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::shadow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strike="noStrike" u="none" b="1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/deep/</a:t>
            </a: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you</a:t>
            </a:r>
          </a:p>
          <a:p>
            <a:pPr algn="l" rtl="0" lvl="0" marR="0" indent="0" marL="0">
              <a:lnSpc>
                <a:spcPct val="90000"/>
              </a:lnSpc>
              <a:spcBef>
                <a:spcPts val="400"/>
              </a:spcBef>
              <a:buSzPct val="25000"/>
              <a:buNone/>
            </a:pPr>
            <a:r>
              <a:rPr strike="noStrike" u="none" b="0" cap="none" baseline="0" sz="1900" lang="en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can apply sitewide themes</a:t>
            </a:r>
          </a:p>
        </p:txBody>
      </p:sp>
      <p:sp>
        <p:nvSpPr>
          <p:cNvPr id="969" name="Shape 969"/>
          <p:cNvSpPr/>
          <p:nvPr/>
        </p:nvSpPr>
        <p:spPr>
          <a:xfrm>
            <a:off y="4242875" x="768626"/>
            <a:ext cy="162000" cx="28424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000" lang="en" i="0">
                <a:solidFill>
                  <a:srgbClr val="8C8C8C"/>
                </a:solidFill>
                <a:latin typeface="Roboto"/>
                <a:ea typeface="Roboto"/>
                <a:cs typeface="Roboto"/>
                <a:sym typeface="Roboto"/>
              </a:rPr>
              <a:t>source: ebidel.github.io/material-playground</a:t>
            </a:r>
          </a:p>
        </p:txBody>
      </p:sp>
      <p:sp>
        <p:nvSpPr>
          <p:cNvPr id="970" name="Shape 970"/>
          <p:cNvSpPr/>
          <p:nvPr/>
        </p:nvSpPr>
        <p:spPr>
          <a:xfrm>
            <a:off y="-378000" x="8853500"/>
            <a:ext cy="5586900" cx="302099"/>
          </a:xfrm>
          <a:prstGeom prst="rect">
            <a:avLst/>
          </a:prstGeom>
          <a:solidFill>
            <a:srgbClr val="EFEEF3"/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4" name="Shape 9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975" name="Shape 975"/>
          <p:cNvGrpSpPr/>
          <p:nvPr/>
        </p:nvGrpSpPr>
        <p:grpSpPr>
          <a:xfrm>
            <a:off y="-47625" x="0"/>
            <a:ext cy="5191125" cx="9690378"/>
            <a:chOff y="0" x="0"/>
            <a:chExt cy="13843000" cx="25841010"/>
          </a:xfrm>
        </p:grpSpPr>
        <p:sp>
          <p:nvSpPr>
            <p:cNvPr id="976" name="Shape 976"/>
            <p:cNvSpPr/>
            <p:nvPr/>
          </p:nvSpPr>
          <p:spPr>
            <a:xfrm>
              <a:off y="127000" x="0"/>
              <a:ext cy="13716000" cx="24384000"/>
            </a:xfrm>
            <a:prstGeom prst="rect">
              <a:avLst/>
            </a:prstGeom>
            <a:solidFill>
              <a:srgbClr val="424242">
                <a:alpha val="80000"/>
              </a:srgbClr>
            </a:solidFill>
            <a:ln>
              <a:noFill/>
            </a:ln>
          </p:spPr>
          <p:txBody>
            <a:bodyPr bIns="0" rIns="0" lIns="0" tIns="0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77" name="Shape 977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8315974"/>
              <a:ext cy="13716000" cx="7752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Shape 978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1587500" x="9309100"/>
              <a:ext cy="10396320" cx="5847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Shape 979"/>
            <p:cNvSpPr/>
            <p:nvPr/>
          </p:nvSpPr>
          <p:spPr>
            <a:xfrm>
              <a:off y="849923" x="24571009"/>
              <a:ext cy="1270001" cx="127000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txBody>
            <a:bodyPr bIns="25725" rIns="25725" lIns="25725" tIns="25725" anchor="t" anchorCtr="0">
              <a:noAutofit/>
            </a:bodyPr>
            <a:lstStyle/>
            <a:p>
              <a:pPr algn="l" rtl="0" lvl="0" marR="0" indent="0" marL="0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trike="noStrike" u="none" b="0" cap="none" baseline="0" sz="1900" i="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0" name="Shape 980"/>
          <p:cNvSpPr/>
          <p:nvPr/>
        </p:nvSpPr>
        <p:spPr>
          <a:xfrm>
            <a:off y="4215444" x="0"/>
            <a:ext cy="798835" cx="9144000"/>
          </a:xfrm>
          <a:prstGeom prst="rect">
            <a:avLst/>
          </a:prstGeom>
          <a:solidFill>
            <a:srgbClr val="000000">
              <a:alpha val="6549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y="4350543" x="1815195"/>
            <a:ext cy="471599" cx="55137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28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polymer-project.org/apps/topeka/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461245" x="730147"/>
            <a:ext cy="3998100" cx="5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 amt="0"/>
          </a:blip>
          <a:srcRect t="0" b="0" r="0" l="0"/>
          <a:stretch/>
        </p:blipFill>
        <p:spPr>
          <a:xfrm>
            <a:off y="153203" x="1779329"/>
            <a:ext cy="4749299" cx="46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y="4742750" x="7040625"/>
            <a:ext cy="342300" cx="2145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#GoWebComponents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" name="Shape 9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6" name="Shape 986"/>
          <p:cNvSpPr/>
          <p:nvPr/>
        </p:nvSpPr>
        <p:spPr>
          <a:xfrm>
            <a:off y="0" x="0"/>
            <a:ext cy="5143499" cx="9144000"/>
          </a:xfrm>
          <a:prstGeom prst="rect">
            <a:avLst/>
          </a:prstGeom>
          <a:solidFill>
            <a:srgbClr val="424242">
              <a:alpha val="80000"/>
            </a:srgbClr>
          </a:solidFill>
          <a:ln>
            <a:noFill/>
          </a:ln>
        </p:spPr>
        <p:txBody>
          <a:bodyPr bIns="0" rIns="0" lIns="0" tIns="0" anchor="t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900" i="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7" name="Shape 987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-47625" x="3118490"/>
            <a:ext cy="5143499" cx="2907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549701" x="3494050"/>
            <a:ext cy="3891022" cx="21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3BBD4"/>
        </a:solidFill>
      </p:bgPr>
    </p:bg>
    <p:spTree>
      <p:nvGrpSpPr>
        <p:cNvPr id="992" name="Shape 9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3" name="Shape 993"/>
          <p:cNvSpPr/>
          <p:nvPr/>
        </p:nvSpPr>
        <p:spPr>
          <a:xfrm>
            <a:off y="1431065" x="2288542"/>
            <a:ext cy="671512" cx="4566914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40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polymer-project.org</a:t>
            </a:r>
          </a:p>
        </p:txBody>
      </p:sp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 t="0" b="10000" r="0" l="0"/>
          <a:stretch/>
        </p:blipFill>
        <p:spPr>
          <a:xfrm>
            <a:off y="2794246" x="760111"/>
            <a:ext cy="3606800" cx="763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998" name="Shape 9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9" name="Shape 999"/>
          <p:cNvSpPr/>
          <p:nvPr/>
        </p:nvSpPr>
        <p:spPr>
          <a:xfrm>
            <a:off y="2209800" x="742578"/>
            <a:ext cy="723900" cx="3787496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We’re not alone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F9CDF"/>
        </a:solidFill>
      </p:bgPr>
    </p:bg>
    <p:spTree>
      <p:nvGrpSpPr>
        <p:cNvPr id="1003" name="Shape 10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1004" name="Shape 1004"/>
          <p:cNvGrpSpPr/>
          <p:nvPr/>
        </p:nvGrpSpPr>
        <p:grpSpPr>
          <a:xfrm>
            <a:off y="248379" x="4745796"/>
            <a:ext cy="4802537" cx="2897719"/>
            <a:chOff y="0" x="0"/>
            <a:chExt cy="12806765" cx="7727248"/>
          </a:xfrm>
        </p:grpSpPr>
        <p:pic>
          <p:nvPicPr>
            <p:cNvPr id="1005" name="Shape 1005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806765" cx="772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" name="Shape 1006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2714325" x="1319430"/>
              <a:ext cy="7242648" cx="5150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7" name="Shape 1007"/>
          <p:cNvSpPr/>
          <p:nvPr/>
        </p:nvSpPr>
        <p:spPr>
          <a:xfrm>
            <a:off y="2171700" x="988125"/>
            <a:ext cy="800099" cx="3839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1" cap="none" baseline="0" sz="45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Mozilla Brick</a:t>
            </a:r>
          </a:p>
        </p:txBody>
      </p:sp>
      <p:pic>
        <p:nvPicPr>
          <p:cNvPr id="1008" name="Shape 1008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2198877" x="6295435"/>
            <a:ext cy="2641420" cx="294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F9CDF"/>
        </a:solidFill>
      </p:bgPr>
    </p:bg>
    <p:spTree>
      <p:nvGrpSpPr>
        <p:cNvPr id="1012" name="Shape 10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1013" name="Shape 1013"/>
          <p:cNvGrpSpPr/>
          <p:nvPr/>
        </p:nvGrpSpPr>
        <p:grpSpPr>
          <a:xfrm>
            <a:off y="248379" x="4745796"/>
            <a:ext cy="4802537" cx="2897719"/>
            <a:chOff y="0" x="0"/>
            <a:chExt cy="12806765" cx="7727248"/>
          </a:xfrm>
        </p:grpSpPr>
        <p:pic>
          <p:nvPicPr>
            <p:cNvPr id="1014" name="Shape 1014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806765" cx="772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Shape 1015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2714325" x="1319430"/>
              <a:ext cy="7242648" cx="5150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6" name="Shape 1016"/>
          <p:cNvGrpSpPr/>
          <p:nvPr/>
        </p:nvGrpSpPr>
        <p:grpSpPr>
          <a:xfrm>
            <a:off y="1044892" x="1951095"/>
            <a:ext cy="674912" cx="3357913"/>
            <a:chOff y="806254" x="70105"/>
            <a:chExt cy="1799766" cx="8954436"/>
          </a:xfrm>
        </p:grpSpPr>
        <p:cxnSp>
          <p:nvCxnSpPr>
            <p:cNvPr id="1017" name="Shape 1017"/>
            <p:cNvCxnSpPr/>
            <p:nvPr/>
          </p:nvCxnSpPr>
          <p:spPr>
            <a:xfrm rot="10800000">
              <a:off y="1706135" x="2821326"/>
              <a:ext cy="0" cx="620321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1018" name="Shape 1018"/>
            <p:cNvSpPr/>
            <p:nvPr/>
          </p:nvSpPr>
          <p:spPr>
            <a:xfrm>
              <a:off y="806254" x="70105"/>
              <a:ext cy="1799766" cx="5520811"/>
            </a:xfrm>
            <a:prstGeom prst="roundRect">
              <a:avLst>
                <a:gd fmla="val 6155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z="1900" lang="en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brick-appbar&gt;</a:t>
              </a:r>
            </a:p>
          </p:txBody>
        </p:sp>
      </p:grpSp>
      <p:grpSp>
        <p:nvGrpSpPr>
          <p:cNvPr id="1019" name="Shape 1019"/>
          <p:cNvGrpSpPr/>
          <p:nvPr/>
        </p:nvGrpSpPr>
        <p:grpSpPr>
          <a:xfrm>
            <a:off y="2234293" x="1951095"/>
            <a:ext cy="674912" cx="3357913"/>
            <a:chOff y="806254" x="70105"/>
            <a:chExt cy="1799766" cx="8954436"/>
          </a:xfrm>
        </p:grpSpPr>
        <p:cxnSp>
          <p:nvCxnSpPr>
            <p:cNvPr id="1020" name="Shape 1020"/>
            <p:cNvCxnSpPr/>
            <p:nvPr/>
          </p:nvCxnSpPr>
          <p:spPr>
            <a:xfrm rot="10800000">
              <a:off y="1706135" x="2821326"/>
              <a:ext cy="0" cx="620321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1021" name="Shape 1021"/>
            <p:cNvSpPr/>
            <p:nvPr/>
          </p:nvSpPr>
          <p:spPr>
            <a:xfrm>
              <a:off y="806254" x="70105"/>
              <a:ext cy="1799766" cx="5520811"/>
            </a:xfrm>
            <a:prstGeom prst="roundRect">
              <a:avLst>
                <a:gd fmla="val 6155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z="1900" lang="en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brick-deck&gt;</a:t>
              </a:r>
            </a:p>
          </p:txBody>
        </p:sp>
      </p:grpSp>
      <p:grpSp>
        <p:nvGrpSpPr>
          <p:cNvPr id="1022" name="Shape 1022"/>
          <p:cNvGrpSpPr/>
          <p:nvPr/>
        </p:nvGrpSpPr>
        <p:grpSpPr>
          <a:xfrm>
            <a:off y="3558268" x="1951095"/>
            <a:ext cy="674912" cx="3357913"/>
            <a:chOff y="806254" x="70105"/>
            <a:chExt cy="1799766" cx="8954436"/>
          </a:xfrm>
        </p:grpSpPr>
        <p:cxnSp>
          <p:nvCxnSpPr>
            <p:cNvPr id="1023" name="Shape 1023"/>
            <p:cNvCxnSpPr/>
            <p:nvPr/>
          </p:nvCxnSpPr>
          <p:spPr>
            <a:xfrm rot="10800000">
              <a:off y="1706135" x="2821326"/>
              <a:ext cy="0" cx="620321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1024" name="Shape 1024"/>
            <p:cNvSpPr/>
            <p:nvPr/>
          </p:nvSpPr>
          <p:spPr>
            <a:xfrm>
              <a:off y="806254" x="70105"/>
              <a:ext cy="1799766" cx="5520811"/>
            </a:xfrm>
            <a:prstGeom prst="roundRect">
              <a:avLst>
                <a:gd fmla="val 6155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z="1900" lang="en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brick-tabbar&gt;</a:t>
              </a:r>
            </a:p>
          </p:txBody>
        </p:sp>
      </p:grpSp>
      <p:pic>
        <p:nvPicPr>
          <p:cNvPr id="1025" name="Shape 1025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2198877" x="6295435"/>
            <a:ext cy="2641420" cx="294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F9CDF"/>
        </a:solidFill>
      </p:bgPr>
    </p:bg>
    <p:spTree>
      <p:nvGrpSpPr>
        <p:cNvPr id="1029" name="Shape 10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1030" name="Shape 1030"/>
          <p:cNvGrpSpPr/>
          <p:nvPr/>
        </p:nvGrpSpPr>
        <p:grpSpPr>
          <a:xfrm>
            <a:off y="248379" x="4745796"/>
            <a:ext cy="4802537" cx="2897719"/>
            <a:chOff y="0" x="0"/>
            <a:chExt cy="12806765" cx="7727248"/>
          </a:xfrm>
        </p:grpSpPr>
        <p:pic>
          <p:nvPicPr>
            <p:cNvPr id="1031" name="Shape 1031"/>
            <p:cNvPicPr preferRelativeResize="0"/>
            <p:nvPr/>
          </p:nvPicPr>
          <p:blipFill rotWithShape="1">
            <a:blip r:embed="rId3">
              <a:alphaModFix/>
            </a:blip>
            <a:srcRect t="0" b="0" r="0" l="0"/>
            <a:stretch/>
          </p:blipFill>
          <p:spPr>
            <a:xfrm>
              <a:off y="0" x="0"/>
              <a:ext cy="12806765" cx="772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Shape 1032"/>
            <p:cNvPicPr preferRelativeResize="0"/>
            <p:nvPr/>
          </p:nvPicPr>
          <p:blipFill rotWithShape="1">
            <a:blip r:embed="rId4">
              <a:alphaModFix/>
            </a:blip>
            <a:srcRect t="0" b="0" r="0" l="0"/>
            <a:stretch/>
          </p:blipFill>
          <p:spPr>
            <a:xfrm>
              <a:off y="2714325" x="1319430"/>
              <a:ext cy="7242648" cx="5150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3" name="Shape 1033"/>
          <p:cNvGrpSpPr/>
          <p:nvPr/>
        </p:nvGrpSpPr>
        <p:grpSpPr>
          <a:xfrm>
            <a:off y="1044892" x="1951095"/>
            <a:ext cy="674912" cx="3357913"/>
            <a:chOff y="806254" x="70105"/>
            <a:chExt cy="1799766" cx="8954436"/>
          </a:xfrm>
        </p:grpSpPr>
        <p:cxnSp>
          <p:nvCxnSpPr>
            <p:cNvPr id="1034" name="Shape 1034"/>
            <p:cNvCxnSpPr/>
            <p:nvPr/>
          </p:nvCxnSpPr>
          <p:spPr>
            <a:xfrm rot="10800000">
              <a:off y="1706135" x="2821326"/>
              <a:ext cy="0" cx="620321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1035" name="Shape 1035"/>
            <p:cNvSpPr/>
            <p:nvPr/>
          </p:nvSpPr>
          <p:spPr>
            <a:xfrm>
              <a:off y="806254" x="70105"/>
              <a:ext cy="1799766" cx="5520811"/>
            </a:xfrm>
            <a:prstGeom prst="roundRect">
              <a:avLst>
                <a:gd fmla="val 6155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z="1900" lang="en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core-icon&gt;</a:t>
              </a:r>
            </a:p>
          </p:txBody>
        </p:sp>
      </p:grpSp>
      <p:pic>
        <p:nvPicPr>
          <p:cNvPr id="1036" name="Shape 1036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2198877" x="6295435"/>
            <a:ext cy="2641420" cx="2946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Shape 1037"/>
          <p:cNvGrpSpPr/>
          <p:nvPr/>
        </p:nvGrpSpPr>
        <p:grpSpPr>
          <a:xfrm>
            <a:off y="2724998" x="1998720"/>
            <a:ext cy="874601" cx="3357913"/>
            <a:chOff y="540000" x="70105"/>
            <a:chExt cy="2332271" cx="8954436"/>
          </a:xfrm>
        </p:grpSpPr>
        <p:cxnSp>
          <p:nvCxnSpPr>
            <p:cNvPr id="1038" name="Shape 1038"/>
            <p:cNvCxnSpPr/>
            <p:nvPr/>
          </p:nvCxnSpPr>
          <p:spPr>
            <a:xfrm rot="10800000">
              <a:off y="1706135" x="2821326"/>
              <a:ext cy="0" cx="6203216"/>
            </a:xfrm>
            <a:prstGeom prst="straightConnector1">
              <a:avLst/>
            </a:prstGeom>
            <a:noFill/>
            <a:ln w="38100" cap="flat">
              <a:solidFill>
                <a:srgbClr val="F06292"/>
              </a:solidFill>
              <a:prstDash val="solid"/>
              <a:round/>
              <a:headEnd w="med" len="med" type="oval"/>
              <a:tailEnd w="med" len="med" type="none"/>
            </a:ln>
          </p:spPr>
        </p:cxnSp>
        <p:sp>
          <p:nvSpPr>
            <p:cNvPr id="1039" name="Shape 1039"/>
            <p:cNvSpPr/>
            <p:nvPr/>
          </p:nvSpPr>
          <p:spPr>
            <a:xfrm>
              <a:off y="540000" x="70105"/>
              <a:ext cy="2332271" cx="5520811"/>
            </a:xfrm>
            <a:prstGeom prst="roundRect">
              <a:avLst>
                <a:gd fmla="val 4749" name="adj"/>
              </a:avLst>
            </a:prstGeom>
            <a:solidFill>
              <a:srgbClr val="F06292"/>
            </a:solidFill>
            <a:ln>
              <a:noFill/>
            </a:ln>
          </p:spPr>
          <p:txBody>
            <a:bodyPr bIns="0" rIns="0" lIns="0" tIns="0" anchor="ctr" anchorCtr="0">
              <a:noAutofit/>
            </a:bodyPr>
            <a:lstStyle/>
            <a:p>
              <a:pPr algn="ctr" rtl="0" lvl="0" marR="0" indent="0" marL="0">
                <a:lnSpc>
                  <a:spcPct val="100000"/>
                </a:lnSpc>
                <a:spcBef>
                  <a:spcPts val="0"/>
                </a:spcBef>
                <a:spcAft>
                  <a:spcPts val="500"/>
                </a:spcAft>
                <a:buSzPct val="25000"/>
                <a:buNone/>
              </a:pPr>
              <a:r>
                <a:rPr sz="1900" lang="en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</a:t>
              </a:r>
              <a:r>
                <a:rPr strike="noStrike" u="none" b="0" cap="none" baseline="0" sz="1900" lang="en" i="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x-instagram&gt;</a:t>
              </a:r>
            </a:p>
            <a:p>
              <a:pPr algn="ctr" rtl="0" lvl="0" marR="0" indent="0" marL="0">
                <a:lnSpc>
                  <a:spcPct val="100000"/>
                </a:lnSpc>
                <a:spcBef>
                  <a:spcPts val="400"/>
                </a:spcBef>
                <a:spcAft>
                  <a:spcPts val="500"/>
                </a:spcAft>
                <a:buSzPct val="25000"/>
                <a:buNone/>
              </a:pPr>
              <a:r>
                <a:rPr strike="noStrike" u="none" b="0" cap="none" baseline="0" sz="1900" lang="en" i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(not shown)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F9CDF"/>
        </a:solidFill>
      </p:bgPr>
    </p:bg>
    <p:spTree>
      <p:nvGrpSpPr>
        <p:cNvPr id="1043" name="Shape 10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44" name="Shape 1044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48379" x="4745796"/>
            <a:ext cy="4802537" cx="289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Shape 10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85875" x="5240575"/>
            <a:ext cy="2693400" cx="19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Shape 1046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2198877" x="6295435"/>
            <a:ext cy="2641420" cx="294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/>
          <p:nvPr/>
        </p:nvSpPr>
        <p:spPr>
          <a:xfrm>
            <a:off y="1971675" x="784700"/>
            <a:ext cy="1200299" cx="38952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Components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work </a:t>
            </a:r>
            <a:r>
              <a:rPr strike="noStrike" u="none" b="1" cap="none" baseline="0" sz="36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together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4081"/>
        </a:solidFill>
      </p:bgPr>
    </p:bg>
    <p:spTree>
      <p:nvGrpSpPr>
        <p:cNvPr id="1051" name="Shape 10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2" name="Shape 1052"/>
          <p:cNvSpPr/>
          <p:nvPr/>
        </p:nvSpPr>
        <p:spPr>
          <a:xfrm>
            <a:off y="2209800" x="742578"/>
            <a:ext cy="723900" cx="603601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4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just browser makers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4B400"/>
        </a:solidFill>
      </p:bgPr>
    </p:bg>
    <p:spTree>
      <p:nvGrpSpPr>
        <p:cNvPr id="1056" name="Shape 10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7" name="Shape 1057"/>
          <p:cNvSpPr txBox="1"/>
          <p:nvPr>
            <p:ph type="title"/>
          </p:nvPr>
        </p:nvSpPr>
        <p:spPr>
          <a:xfrm>
            <a:off y="-1219967" x="2533474"/>
            <a:ext cy="3999899" cx="4076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5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&lt;app-router&gt;</a:t>
            </a:r>
          </a:p>
        </p:txBody>
      </p:sp>
      <p:pic>
        <p:nvPicPr>
          <p:cNvPr id="1058" name="Shape 1058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970299" x="42917"/>
            <a:ext cy="6874500" cx="905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/>
          <p:nvPr/>
        </p:nvSpPr>
        <p:spPr>
          <a:xfrm>
            <a:off y="1230050" x="3086225"/>
            <a:ext cy="233399" cx="3182999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github.com/erikringsmuth/app-router</a:t>
            </a:r>
          </a:p>
        </p:txBody>
      </p:sp>
      <p:sp>
        <p:nvSpPr>
          <p:cNvPr id="1060" name="Shape 1060"/>
          <p:cNvSpPr/>
          <p:nvPr/>
        </p:nvSpPr>
        <p:spPr>
          <a:xfrm>
            <a:off y="2152596" x="2127855"/>
            <a:ext cy="157582" cx="1902775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100" lang="en" i="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my-site.com/order/:id</a:t>
            </a:r>
          </a:p>
        </p:txBody>
      </p:sp>
      <p:sp>
        <p:nvSpPr>
          <p:cNvPr id="1061" name="Shape 1061"/>
          <p:cNvSpPr/>
          <p:nvPr/>
        </p:nvSpPr>
        <p:spPr>
          <a:xfrm>
            <a:off y="2651515" x="808295"/>
            <a:ext cy="1873769" cx="7527408"/>
          </a:xfrm>
          <a:prstGeom prst="roundRect">
            <a:avLst>
              <a:gd fmla="val 1653" name="adj"/>
            </a:avLst>
          </a:prstGeom>
          <a:solidFill>
            <a:srgbClr val="FFFFFF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&lt;app-router&gt;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&lt;!-- matches an exact path --&gt;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&lt;app-route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path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"/home"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import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"/pages/home-page.html"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&gt;&lt;/app-route&gt;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500" i="0">
              <a:solidFill>
                <a:srgbClr val="42424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999999"/>
                </a:solidFill>
                <a:latin typeface="Inconsolata"/>
                <a:ea typeface="Inconsolata"/>
                <a:cs typeface="Inconsolata"/>
                <a:sym typeface="Inconsolata"/>
              </a:rPr>
              <a:t>&lt;!-- matches using a path variable --&gt;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&lt;app-route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path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"/order/:id"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import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“/pages/order-page.html"&gt;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&lt;/app-route&gt;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&lt;/app-router&gt;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F4449"/>
        </a:solidFill>
      </p:bgPr>
    </p:bg>
    <p:spTree>
      <p:nvGrpSpPr>
        <p:cNvPr id="1065" name="Shape 10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66" name="Shape 1066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723513" x="260443"/>
            <a:ext cy="3203725" cx="862311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>
            <p:ph type="title"/>
          </p:nvPr>
        </p:nvSpPr>
        <p:spPr>
          <a:xfrm>
            <a:off y="-1219967" x="2533474"/>
            <a:ext cy="3999942" cx="4077052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ctr" rtl="0" lvl="0" marR="0" indent="0" mar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53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&lt;page-er&gt;</a:t>
            </a:r>
          </a:p>
        </p:txBody>
      </p:sp>
      <p:sp>
        <p:nvSpPr>
          <p:cNvPr id="1068" name="Shape 1068"/>
          <p:cNvSpPr/>
          <p:nvPr/>
        </p:nvSpPr>
        <p:spPr>
          <a:xfrm>
            <a:off y="1230050" x="3263850"/>
            <a:ext cy="233399" cx="2829000"/>
          </a:xfrm>
          <a:prstGeom prst="rect">
            <a:avLst/>
          </a:prstGeom>
          <a:noFill/>
          <a:ln>
            <a:noFill/>
          </a:ln>
        </p:spPr>
        <p:txBody>
          <a:bodyPr bIns="0" rIns="0" lIns="0" tIns="0" anchor="ctr" anchorCtr="0">
            <a:noAutofit/>
          </a:bodyPr>
          <a:lstStyle/>
          <a:p>
            <a:pPr algn="l" rtl="0" lvl="0" marR="0" indent="0" mar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400" lang="en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github.com/addyosmani/page-er</a:t>
            </a:r>
          </a:p>
        </p:txBody>
      </p:sp>
      <p:sp>
        <p:nvSpPr>
          <p:cNvPr id="1069" name="Shape 1069"/>
          <p:cNvSpPr/>
          <p:nvPr/>
        </p:nvSpPr>
        <p:spPr>
          <a:xfrm>
            <a:off y="2803915" x="761403"/>
            <a:ext cy="1956528" cx="7621193"/>
          </a:xfrm>
          <a:prstGeom prst="roundRect">
            <a:avLst>
              <a:gd fmla="val 1583" name="adj"/>
            </a:avLst>
          </a:prstGeom>
          <a:solidFill>
            <a:srgbClr val="FFFFFF"/>
          </a:solidFill>
          <a:ln>
            <a:noFill/>
          </a:ln>
        </p:spPr>
        <p:txBody>
          <a:bodyPr bIns="95250" rIns="95250" lIns="95250" tIns="95250" anchor="ctr" anchorCtr="0">
            <a:noAutofit/>
          </a:bodyPr>
          <a:lstStyle/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&lt;page-er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perpage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"5"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previous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“&lt;&lt; Previous"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E92663"/>
                </a:solidFill>
                <a:latin typeface="Inconsolata"/>
                <a:ea typeface="Inconsolata"/>
                <a:cs typeface="Inconsolata"/>
                <a:sym typeface="Inconsolata"/>
              </a:rPr>
              <a:t>next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“Next &gt;&gt;"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&gt;&lt;/page-er&gt;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500" i="0">
              <a:solidFill>
                <a:srgbClr val="4285F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var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pager 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document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querySelector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"page-er"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);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document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addEventListener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strike="noStrike" u="none" b="0" cap="none" baseline="0" sz="1500" lang="en" i="0">
                <a:solidFill>
                  <a:srgbClr val="0E9D58"/>
                </a:solidFill>
                <a:latin typeface="Inconsolata"/>
                <a:ea typeface="Inconsolata"/>
                <a:cs typeface="Inconsolata"/>
                <a:sym typeface="Inconsolata"/>
              </a:rPr>
              <a:t>"polymer-ready"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,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function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 pager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data 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 model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strike="noStrike" u="none" b="0" cap="none" baseline="0" sz="1500" lang="en" i="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items</a:t>
            </a: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</a:p>
          <a:p>
            <a:pPr algn="l" rtl="0" lvl="0" marR="0" indent="0" mar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strike="noStrike" u="none" b="0" cap="none" baseline="0" sz="1500" lang="en" i="0">
                <a:solidFill>
                  <a:srgbClr val="A3A3A3"/>
                </a:solidFill>
                <a:latin typeface="Inconsolata"/>
                <a:ea typeface="Inconsolata"/>
                <a:cs typeface="Inconsolata"/>
                <a:sym typeface="Inconsolata"/>
              </a:rPr>
              <a:t>});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424242"/>
      </a:dk1>
      <a:lt1>
        <a:srgbClr val="3F3F3F"/>
      </a:lt1>
      <a:dk2>
        <a:srgbClr val="A7A7A7"/>
      </a:dk2>
      <a:lt2>
        <a:srgbClr val="424242"/>
      </a:lt2>
      <a:accent1>
        <a:srgbClr val="FFA000"/>
      </a:accent1>
      <a:accent2>
        <a:srgbClr val="00BCD4"/>
      </a:accent2>
      <a:accent3>
        <a:srgbClr val="0F9D58"/>
      </a:accent3>
      <a:accent4>
        <a:srgbClr val="DB4437"/>
      </a:accent4>
      <a:accent5>
        <a:srgbClr val="666666"/>
      </a:accent5>
      <a:accent6>
        <a:srgbClr val="E0E0E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424242"/>
      </a:dk1>
      <a:lt1>
        <a:srgbClr val="3F3F3F"/>
      </a:lt1>
      <a:dk2>
        <a:srgbClr val="A7A7A7"/>
      </a:dk2>
      <a:lt2>
        <a:srgbClr val="424242"/>
      </a:lt2>
      <a:accent1>
        <a:srgbClr val="FFA000"/>
      </a:accent1>
      <a:accent2>
        <a:srgbClr val="00BCD4"/>
      </a:accent2>
      <a:accent3>
        <a:srgbClr val="0F9D58"/>
      </a:accent3>
      <a:accent4>
        <a:srgbClr val="DB4437"/>
      </a:accent4>
      <a:accent5>
        <a:srgbClr val="666666"/>
      </a:accent5>
      <a:accent6>
        <a:srgbClr val="E0E0E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6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424242"/>
      </a:dk1>
      <a:lt1>
        <a:srgbClr val="3F3F3F"/>
      </a:lt1>
      <a:dk2>
        <a:srgbClr val="A7A7A7"/>
      </a:dk2>
      <a:lt2>
        <a:srgbClr val="424242"/>
      </a:lt2>
      <a:accent1>
        <a:srgbClr val="4285F4"/>
      </a:accent1>
      <a:accent2>
        <a:srgbClr val="DB4437"/>
      </a:accent2>
      <a:accent3>
        <a:srgbClr val="F4B400"/>
      </a:accent3>
      <a:accent4>
        <a:srgbClr val="0F9D58"/>
      </a:accent4>
      <a:accent5>
        <a:srgbClr val="666666"/>
      </a:accent5>
      <a:accent6>
        <a:srgbClr val="E0E0E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